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embeddedFontLst>
    <p:embeddedFont>
      <p:font typeface="a스마일L" panose="02020600000000000000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880-899A-4549-AB3B-AC525AC796D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7599-813B-468A-B44B-60F1FF54B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880-899A-4549-AB3B-AC525AC796D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7599-813B-468A-B44B-60F1FF54B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7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880-899A-4549-AB3B-AC525AC796D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7599-813B-468A-B44B-60F1FF54B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8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880-899A-4549-AB3B-AC525AC796D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7599-813B-468A-B44B-60F1FF54B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880-899A-4549-AB3B-AC525AC796D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7599-813B-468A-B44B-60F1FF54B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0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880-899A-4549-AB3B-AC525AC796D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7599-813B-468A-B44B-60F1FF54B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880-899A-4549-AB3B-AC525AC796D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7599-813B-468A-B44B-60F1FF54B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0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880-899A-4549-AB3B-AC525AC796D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7599-813B-468A-B44B-60F1FF54B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880-899A-4549-AB3B-AC525AC796D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7599-813B-468A-B44B-60F1FF54B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880-899A-4549-AB3B-AC525AC796D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7599-813B-468A-B44B-60F1FF54B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880-899A-4549-AB3B-AC525AC796D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7599-813B-468A-B44B-60F1FF54B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E880-899A-4549-AB3B-AC525AC796D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7599-813B-468A-B44B-60F1FF54B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1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C++ </a:t>
            </a:r>
            <a:r>
              <a:rPr lang="ko-KR" altLang="en-US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관리 프로그램 소개</a:t>
            </a:r>
            <a:endParaRPr lang="ko-KR" altLang="en-US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61504" y="5998464"/>
            <a:ext cx="4596384" cy="487680"/>
          </a:xfrm>
        </p:spPr>
        <p:txBody>
          <a:bodyPr/>
          <a:lstStyle/>
          <a:p>
            <a:r>
              <a:rPr lang="ko-KR" altLang="en-US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게임공학과 </a:t>
            </a:r>
            <a:r>
              <a:rPr lang="en-US" altLang="ko-KR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2013182037 </a:t>
            </a:r>
            <a:r>
              <a:rPr lang="ko-KR" altLang="en-US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장동필</a:t>
            </a:r>
            <a:endParaRPr lang="ko-KR" altLang="en-US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17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000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624945" cy="800014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* Add, Save, Load</a:t>
            </a:r>
            <a:endParaRPr lang="ko-KR" altLang="en-US" sz="40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8" y="1004501"/>
            <a:ext cx="5039428" cy="2800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1" y="1004501"/>
            <a:ext cx="4048690" cy="41344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4" y="3609522"/>
            <a:ext cx="4220164" cy="3248478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20" idx="0"/>
          </p:cNvCxnSpPr>
          <p:nvPr/>
        </p:nvCxnSpPr>
        <p:spPr>
          <a:xfrm flipH="1" flipV="1">
            <a:off x="1475232" y="3651829"/>
            <a:ext cx="677805" cy="665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5229" y="4317785"/>
            <a:ext cx="3655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모든 데이터를 입력 후 노드 추가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402273" y="1337515"/>
            <a:ext cx="36556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새 파일에 저장 </a:t>
            </a:r>
            <a:endParaRPr lang="en-US" altLang="ko-K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또는 현재 로드 한 파일에 저장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26" idx="2"/>
          </p:cNvCxnSpPr>
          <p:nvPr/>
        </p:nvCxnSpPr>
        <p:spPr>
          <a:xfrm flipH="1">
            <a:off x="8595360" y="1983846"/>
            <a:ext cx="1634721" cy="795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7137" y="5516863"/>
            <a:ext cx="3655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파일 이름을 입력 받아 로드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직선 화살표 연결선 30"/>
          <p:cNvCxnSpPr>
            <a:stCxn id="30" idx="3"/>
          </p:cNvCxnSpPr>
          <p:nvPr/>
        </p:nvCxnSpPr>
        <p:spPr>
          <a:xfrm flipV="1">
            <a:off x="7452752" y="5511934"/>
            <a:ext cx="384972" cy="189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1" y="4935591"/>
            <a:ext cx="295316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4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000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624945" cy="800014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* Save, Load</a:t>
            </a:r>
            <a:endParaRPr lang="ko-KR" altLang="en-US" sz="40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8" y="1121573"/>
            <a:ext cx="7429734" cy="52088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0" y="1121573"/>
            <a:ext cx="3286584" cy="4029637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6" idx="0"/>
          </p:cNvCxnSpPr>
          <p:nvPr/>
        </p:nvCxnSpPr>
        <p:spPr>
          <a:xfrm flipV="1">
            <a:off x="2256835" y="3840480"/>
            <a:ext cx="266909" cy="172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5669" y="5561369"/>
            <a:ext cx="1582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‘&lt;!&gt;’</a:t>
            </a:r>
            <a:r>
              <a:rPr lang="ko-KR" altLang="en-US" b="1" dirty="0" smtClean="0"/>
              <a:t>로 구분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16" idx="0"/>
          </p:cNvCxnSpPr>
          <p:nvPr/>
        </p:nvCxnSpPr>
        <p:spPr>
          <a:xfrm flipV="1">
            <a:off x="2256835" y="4791456"/>
            <a:ext cx="3107645" cy="769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495" y="1471575"/>
            <a:ext cx="2457793" cy="2648320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 flipV="1">
            <a:off x="6096000" y="1609344"/>
            <a:ext cx="3050495" cy="1097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13960" y="1312169"/>
            <a:ext cx="24934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C000"/>
                </a:solidFill>
              </a:rPr>
              <a:t>리스트에 데이터가 존재한다면 기존 리스트 삭제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5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000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624945" cy="800014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* Print_List</a:t>
            </a:r>
            <a:endParaRPr lang="ko-KR" altLang="en-US" sz="40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5" y="885358"/>
            <a:ext cx="5344013" cy="58298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885358"/>
            <a:ext cx="4887007" cy="3124636"/>
          </a:xfrm>
          <a:prstGeom prst="rect">
            <a:avLst/>
          </a:prstGeom>
        </p:spPr>
      </p:pic>
      <p:sp>
        <p:nvSpPr>
          <p:cNvPr id="10" name="자유형 9"/>
          <p:cNvSpPr/>
          <p:nvPr/>
        </p:nvSpPr>
        <p:spPr>
          <a:xfrm>
            <a:off x="4291584" y="3462528"/>
            <a:ext cx="689925" cy="2682240"/>
          </a:xfrm>
          <a:custGeom>
            <a:avLst/>
            <a:gdLst>
              <a:gd name="connsiteX0" fmla="*/ 353568 w 689925"/>
              <a:gd name="connsiteY0" fmla="*/ 0 h 2682240"/>
              <a:gd name="connsiteX1" fmla="*/ 414528 w 689925"/>
              <a:gd name="connsiteY1" fmla="*/ 36576 h 2682240"/>
              <a:gd name="connsiteX2" fmla="*/ 475488 w 689925"/>
              <a:gd name="connsiteY2" fmla="*/ 146304 h 2682240"/>
              <a:gd name="connsiteX3" fmla="*/ 524256 w 689925"/>
              <a:gd name="connsiteY3" fmla="*/ 219456 h 2682240"/>
              <a:gd name="connsiteX4" fmla="*/ 548640 w 689925"/>
              <a:gd name="connsiteY4" fmla="*/ 292608 h 2682240"/>
              <a:gd name="connsiteX5" fmla="*/ 597408 w 689925"/>
              <a:gd name="connsiteY5" fmla="*/ 402336 h 2682240"/>
              <a:gd name="connsiteX6" fmla="*/ 646176 w 689925"/>
              <a:gd name="connsiteY6" fmla="*/ 548640 h 2682240"/>
              <a:gd name="connsiteX7" fmla="*/ 658368 w 689925"/>
              <a:gd name="connsiteY7" fmla="*/ 585216 h 2682240"/>
              <a:gd name="connsiteX8" fmla="*/ 670560 w 689925"/>
              <a:gd name="connsiteY8" fmla="*/ 621792 h 2682240"/>
              <a:gd name="connsiteX9" fmla="*/ 670560 w 689925"/>
              <a:gd name="connsiteY9" fmla="*/ 1341120 h 2682240"/>
              <a:gd name="connsiteX10" fmla="*/ 633984 w 689925"/>
              <a:gd name="connsiteY10" fmla="*/ 1475232 h 2682240"/>
              <a:gd name="connsiteX11" fmla="*/ 621792 w 689925"/>
              <a:gd name="connsiteY11" fmla="*/ 1548384 h 2682240"/>
              <a:gd name="connsiteX12" fmla="*/ 597408 w 689925"/>
              <a:gd name="connsiteY12" fmla="*/ 1621536 h 2682240"/>
              <a:gd name="connsiteX13" fmla="*/ 585216 w 689925"/>
              <a:gd name="connsiteY13" fmla="*/ 1658112 h 2682240"/>
              <a:gd name="connsiteX14" fmla="*/ 573024 w 689925"/>
              <a:gd name="connsiteY14" fmla="*/ 1694688 h 2682240"/>
              <a:gd name="connsiteX15" fmla="*/ 560832 w 689925"/>
              <a:gd name="connsiteY15" fmla="*/ 1731264 h 2682240"/>
              <a:gd name="connsiteX16" fmla="*/ 536448 w 689925"/>
              <a:gd name="connsiteY16" fmla="*/ 1767840 h 2682240"/>
              <a:gd name="connsiteX17" fmla="*/ 512064 w 689925"/>
              <a:gd name="connsiteY17" fmla="*/ 1840992 h 2682240"/>
              <a:gd name="connsiteX18" fmla="*/ 487680 w 689925"/>
              <a:gd name="connsiteY18" fmla="*/ 1926336 h 2682240"/>
              <a:gd name="connsiteX19" fmla="*/ 463296 w 689925"/>
              <a:gd name="connsiteY19" fmla="*/ 1962912 h 2682240"/>
              <a:gd name="connsiteX20" fmla="*/ 451104 w 689925"/>
              <a:gd name="connsiteY20" fmla="*/ 1999488 h 2682240"/>
              <a:gd name="connsiteX21" fmla="*/ 414528 w 689925"/>
              <a:gd name="connsiteY21" fmla="*/ 2036064 h 2682240"/>
              <a:gd name="connsiteX22" fmla="*/ 390144 w 689925"/>
              <a:gd name="connsiteY22" fmla="*/ 2109216 h 2682240"/>
              <a:gd name="connsiteX23" fmla="*/ 377952 w 689925"/>
              <a:gd name="connsiteY23" fmla="*/ 2145792 h 2682240"/>
              <a:gd name="connsiteX24" fmla="*/ 353568 w 689925"/>
              <a:gd name="connsiteY24" fmla="*/ 2182368 h 2682240"/>
              <a:gd name="connsiteX25" fmla="*/ 341376 w 689925"/>
              <a:gd name="connsiteY25" fmla="*/ 2218944 h 2682240"/>
              <a:gd name="connsiteX26" fmla="*/ 292608 w 689925"/>
              <a:gd name="connsiteY26" fmla="*/ 2292096 h 2682240"/>
              <a:gd name="connsiteX27" fmla="*/ 280416 w 689925"/>
              <a:gd name="connsiteY27" fmla="*/ 2328672 h 2682240"/>
              <a:gd name="connsiteX28" fmla="*/ 219456 w 689925"/>
              <a:gd name="connsiteY28" fmla="*/ 2401824 h 2682240"/>
              <a:gd name="connsiteX29" fmla="*/ 170688 w 689925"/>
              <a:gd name="connsiteY29" fmla="*/ 2474976 h 2682240"/>
              <a:gd name="connsiteX30" fmla="*/ 109728 w 689925"/>
              <a:gd name="connsiteY30" fmla="*/ 2584704 h 2682240"/>
              <a:gd name="connsiteX31" fmla="*/ 85344 w 689925"/>
              <a:gd name="connsiteY31" fmla="*/ 2621280 h 2682240"/>
              <a:gd name="connsiteX32" fmla="*/ 48768 w 689925"/>
              <a:gd name="connsiteY32" fmla="*/ 2645664 h 2682240"/>
              <a:gd name="connsiteX33" fmla="*/ 12192 w 689925"/>
              <a:gd name="connsiteY33" fmla="*/ 2657856 h 2682240"/>
              <a:gd name="connsiteX34" fmla="*/ 0 w 689925"/>
              <a:gd name="connsiteY34" fmla="*/ 2682240 h 268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9925" h="2682240">
                <a:moveTo>
                  <a:pt x="353568" y="0"/>
                </a:moveTo>
                <a:cubicBezTo>
                  <a:pt x="373888" y="12192"/>
                  <a:pt x="397772" y="19820"/>
                  <a:pt x="414528" y="36576"/>
                </a:cubicBezTo>
                <a:cubicBezTo>
                  <a:pt x="508892" y="130940"/>
                  <a:pt x="437160" y="77313"/>
                  <a:pt x="475488" y="146304"/>
                </a:cubicBezTo>
                <a:cubicBezTo>
                  <a:pt x="489720" y="171922"/>
                  <a:pt x="514989" y="191654"/>
                  <a:pt x="524256" y="219456"/>
                </a:cubicBezTo>
                <a:cubicBezTo>
                  <a:pt x="532384" y="243840"/>
                  <a:pt x="534383" y="271222"/>
                  <a:pt x="548640" y="292608"/>
                </a:cubicBezTo>
                <a:cubicBezTo>
                  <a:pt x="587281" y="350570"/>
                  <a:pt x="568390" y="315283"/>
                  <a:pt x="597408" y="402336"/>
                </a:cubicBezTo>
                <a:lnTo>
                  <a:pt x="646176" y="548640"/>
                </a:lnTo>
                <a:lnTo>
                  <a:pt x="658368" y="585216"/>
                </a:lnTo>
                <a:lnTo>
                  <a:pt x="670560" y="621792"/>
                </a:lnTo>
                <a:cubicBezTo>
                  <a:pt x="700983" y="926020"/>
                  <a:pt x="691330" y="780326"/>
                  <a:pt x="670560" y="1341120"/>
                </a:cubicBezTo>
                <a:cubicBezTo>
                  <a:pt x="667817" y="1415169"/>
                  <a:pt x="646948" y="1397447"/>
                  <a:pt x="633984" y="1475232"/>
                </a:cubicBezTo>
                <a:cubicBezTo>
                  <a:pt x="629920" y="1499616"/>
                  <a:pt x="627788" y="1524402"/>
                  <a:pt x="621792" y="1548384"/>
                </a:cubicBezTo>
                <a:cubicBezTo>
                  <a:pt x="615558" y="1573320"/>
                  <a:pt x="605536" y="1597152"/>
                  <a:pt x="597408" y="1621536"/>
                </a:cubicBezTo>
                <a:lnTo>
                  <a:pt x="585216" y="1658112"/>
                </a:lnTo>
                <a:lnTo>
                  <a:pt x="573024" y="1694688"/>
                </a:lnTo>
                <a:cubicBezTo>
                  <a:pt x="568960" y="1706880"/>
                  <a:pt x="567961" y="1720571"/>
                  <a:pt x="560832" y="1731264"/>
                </a:cubicBezTo>
                <a:cubicBezTo>
                  <a:pt x="552704" y="1743456"/>
                  <a:pt x="542399" y="1754450"/>
                  <a:pt x="536448" y="1767840"/>
                </a:cubicBezTo>
                <a:cubicBezTo>
                  <a:pt x="526009" y="1791328"/>
                  <a:pt x="518298" y="1816056"/>
                  <a:pt x="512064" y="1840992"/>
                </a:cubicBezTo>
                <a:cubicBezTo>
                  <a:pt x="508158" y="1856617"/>
                  <a:pt x="496425" y="1908845"/>
                  <a:pt x="487680" y="1926336"/>
                </a:cubicBezTo>
                <a:cubicBezTo>
                  <a:pt x="481127" y="1939442"/>
                  <a:pt x="469849" y="1949806"/>
                  <a:pt x="463296" y="1962912"/>
                </a:cubicBezTo>
                <a:cubicBezTo>
                  <a:pt x="457549" y="1974407"/>
                  <a:pt x="458233" y="1988795"/>
                  <a:pt x="451104" y="1999488"/>
                </a:cubicBezTo>
                <a:cubicBezTo>
                  <a:pt x="441540" y="2013834"/>
                  <a:pt x="426720" y="2023872"/>
                  <a:pt x="414528" y="2036064"/>
                </a:cubicBezTo>
                <a:lnTo>
                  <a:pt x="390144" y="2109216"/>
                </a:lnTo>
                <a:cubicBezTo>
                  <a:pt x="386080" y="2121408"/>
                  <a:pt x="385081" y="2135099"/>
                  <a:pt x="377952" y="2145792"/>
                </a:cubicBezTo>
                <a:cubicBezTo>
                  <a:pt x="369824" y="2157984"/>
                  <a:pt x="360121" y="2169262"/>
                  <a:pt x="353568" y="2182368"/>
                </a:cubicBezTo>
                <a:cubicBezTo>
                  <a:pt x="347821" y="2193863"/>
                  <a:pt x="347617" y="2207710"/>
                  <a:pt x="341376" y="2218944"/>
                </a:cubicBezTo>
                <a:cubicBezTo>
                  <a:pt x="327144" y="2244562"/>
                  <a:pt x="301875" y="2264294"/>
                  <a:pt x="292608" y="2292096"/>
                </a:cubicBezTo>
                <a:cubicBezTo>
                  <a:pt x="288544" y="2304288"/>
                  <a:pt x="286163" y="2317177"/>
                  <a:pt x="280416" y="2328672"/>
                </a:cubicBezTo>
                <a:cubicBezTo>
                  <a:pt x="254276" y="2380952"/>
                  <a:pt x="257205" y="2353289"/>
                  <a:pt x="219456" y="2401824"/>
                </a:cubicBezTo>
                <a:cubicBezTo>
                  <a:pt x="201464" y="2424957"/>
                  <a:pt x="179955" y="2447174"/>
                  <a:pt x="170688" y="2474976"/>
                </a:cubicBezTo>
                <a:cubicBezTo>
                  <a:pt x="149229" y="2539354"/>
                  <a:pt x="165625" y="2500859"/>
                  <a:pt x="109728" y="2584704"/>
                </a:cubicBezTo>
                <a:cubicBezTo>
                  <a:pt x="101600" y="2596896"/>
                  <a:pt x="97536" y="2613152"/>
                  <a:pt x="85344" y="2621280"/>
                </a:cubicBezTo>
                <a:cubicBezTo>
                  <a:pt x="73152" y="2629408"/>
                  <a:pt x="61874" y="2639111"/>
                  <a:pt x="48768" y="2645664"/>
                </a:cubicBezTo>
                <a:cubicBezTo>
                  <a:pt x="37273" y="2651411"/>
                  <a:pt x="22473" y="2650145"/>
                  <a:pt x="12192" y="2657856"/>
                </a:cubicBezTo>
                <a:cubicBezTo>
                  <a:pt x="4922" y="2663308"/>
                  <a:pt x="4064" y="2674112"/>
                  <a:pt x="0" y="268224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92770" y="5521190"/>
            <a:ext cx="32905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입력 받은 타입으로 오름차순 정렬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42066" y="2833942"/>
            <a:ext cx="29698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리스트의 모든 노드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4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시연</a:t>
            </a:r>
            <a:endParaRPr lang="ko-KR" altLang="en-US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5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000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624945" cy="800014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* </a:t>
            </a:r>
            <a:r>
              <a:rPr lang="ko-KR" altLang="en-US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데이터 클래스</a:t>
            </a:r>
            <a:endParaRPr lang="ko-KR" altLang="en-US" sz="40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185"/>
            <a:ext cx="4829849" cy="30293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23" y="876634"/>
            <a:ext cx="7442877" cy="5981366"/>
          </a:xfrm>
          <a:prstGeom prst="rect">
            <a:avLst/>
          </a:prstGeom>
        </p:spPr>
      </p:pic>
      <p:sp>
        <p:nvSpPr>
          <p:cNvPr id="9" name="자유형 8"/>
          <p:cNvSpPr/>
          <p:nvPr/>
        </p:nvSpPr>
        <p:spPr>
          <a:xfrm>
            <a:off x="8924544" y="1889760"/>
            <a:ext cx="865672" cy="2196001"/>
          </a:xfrm>
          <a:custGeom>
            <a:avLst/>
            <a:gdLst>
              <a:gd name="connsiteX0" fmla="*/ 0 w 865672"/>
              <a:gd name="connsiteY0" fmla="*/ 0 h 2196001"/>
              <a:gd name="connsiteX1" fmla="*/ 85344 w 865672"/>
              <a:gd name="connsiteY1" fmla="*/ 12192 h 2196001"/>
              <a:gd name="connsiteX2" fmla="*/ 207264 w 865672"/>
              <a:gd name="connsiteY2" fmla="*/ 36576 h 2196001"/>
              <a:gd name="connsiteX3" fmla="*/ 280416 w 865672"/>
              <a:gd name="connsiteY3" fmla="*/ 60960 h 2196001"/>
              <a:gd name="connsiteX4" fmla="*/ 377952 w 865672"/>
              <a:gd name="connsiteY4" fmla="*/ 97536 h 2196001"/>
              <a:gd name="connsiteX5" fmla="*/ 475488 w 865672"/>
              <a:gd name="connsiteY5" fmla="*/ 158496 h 2196001"/>
              <a:gd name="connsiteX6" fmla="*/ 524256 w 865672"/>
              <a:gd name="connsiteY6" fmla="*/ 195072 h 2196001"/>
              <a:gd name="connsiteX7" fmla="*/ 597408 w 865672"/>
              <a:gd name="connsiteY7" fmla="*/ 256032 h 2196001"/>
              <a:gd name="connsiteX8" fmla="*/ 682752 w 865672"/>
              <a:gd name="connsiteY8" fmla="*/ 414528 h 2196001"/>
              <a:gd name="connsiteX9" fmla="*/ 719328 w 865672"/>
              <a:gd name="connsiteY9" fmla="*/ 524256 h 2196001"/>
              <a:gd name="connsiteX10" fmla="*/ 768096 w 865672"/>
              <a:gd name="connsiteY10" fmla="*/ 609600 h 2196001"/>
              <a:gd name="connsiteX11" fmla="*/ 816864 w 865672"/>
              <a:gd name="connsiteY11" fmla="*/ 768096 h 2196001"/>
              <a:gd name="connsiteX12" fmla="*/ 829056 w 865672"/>
              <a:gd name="connsiteY12" fmla="*/ 853440 h 2196001"/>
              <a:gd name="connsiteX13" fmla="*/ 853440 w 865672"/>
              <a:gd name="connsiteY13" fmla="*/ 938784 h 2196001"/>
              <a:gd name="connsiteX14" fmla="*/ 865632 w 865672"/>
              <a:gd name="connsiteY14" fmla="*/ 1072896 h 2196001"/>
              <a:gd name="connsiteX15" fmla="*/ 841248 w 865672"/>
              <a:gd name="connsiteY15" fmla="*/ 1463040 h 2196001"/>
              <a:gd name="connsiteX16" fmla="*/ 816864 w 865672"/>
              <a:gd name="connsiteY16" fmla="*/ 1536192 h 2196001"/>
              <a:gd name="connsiteX17" fmla="*/ 768096 w 865672"/>
              <a:gd name="connsiteY17" fmla="*/ 1658112 h 2196001"/>
              <a:gd name="connsiteX18" fmla="*/ 731520 w 865672"/>
              <a:gd name="connsiteY18" fmla="*/ 1706880 h 2196001"/>
              <a:gd name="connsiteX19" fmla="*/ 719328 w 865672"/>
              <a:gd name="connsiteY19" fmla="*/ 1755648 h 2196001"/>
              <a:gd name="connsiteX20" fmla="*/ 682752 w 865672"/>
              <a:gd name="connsiteY20" fmla="*/ 1780032 h 2196001"/>
              <a:gd name="connsiteX21" fmla="*/ 621792 w 865672"/>
              <a:gd name="connsiteY21" fmla="*/ 1877568 h 2196001"/>
              <a:gd name="connsiteX22" fmla="*/ 536448 w 865672"/>
              <a:gd name="connsiteY22" fmla="*/ 1975104 h 2196001"/>
              <a:gd name="connsiteX23" fmla="*/ 524256 w 865672"/>
              <a:gd name="connsiteY23" fmla="*/ 2011680 h 2196001"/>
              <a:gd name="connsiteX24" fmla="*/ 451104 w 865672"/>
              <a:gd name="connsiteY24" fmla="*/ 2060448 h 2196001"/>
              <a:gd name="connsiteX25" fmla="*/ 365760 w 865672"/>
              <a:gd name="connsiteY25" fmla="*/ 2145792 h 2196001"/>
              <a:gd name="connsiteX26" fmla="*/ 280416 w 865672"/>
              <a:gd name="connsiteY26" fmla="*/ 2182368 h 2196001"/>
              <a:gd name="connsiteX27" fmla="*/ 243840 w 865672"/>
              <a:gd name="connsiteY27" fmla="*/ 2194560 h 2196001"/>
              <a:gd name="connsiteX28" fmla="*/ 97536 w 865672"/>
              <a:gd name="connsiteY28" fmla="*/ 2194560 h 21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5672" h="2196001">
                <a:moveTo>
                  <a:pt x="0" y="0"/>
                </a:moveTo>
                <a:lnTo>
                  <a:pt x="85344" y="12192"/>
                </a:lnTo>
                <a:cubicBezTo>
                  <a:pt x="130440" y="19130"/>
                  <a:pt x="164734" y="23817"/>
                  <a:pt x="207264" y="36576"/>
                </a:cubicBezTo>
                <a:cubicBezTo>
                  <a:pt x="231883" y="43962"/>
                  <a:pt x="256551" y="51414"/>
                  <a:pt x="280416" y="60960"/>
                </a:cubicBezTo>
                <a:cubicBezTo>
                  <a:pt x="353308" y="90117"/>
                  <a:pt x="320614" y="78423"/>
                  <a:pt x="377952" y="97536"/>
                </a:cubicBezTo>
                <a:cubicBezTo>
                  <a:pt x="451227" y="170811"/>
                  <a:pt x="371580" y="100769"/>
                  <a:pt x="475488" y="158496"/>
                </a:cubicBezTo>
                <a:cubicBezTo>
                  <a:pt x="493251" y="168364"/>
                  <a:pt x="507721" y="183261"/>
                  <a:pt x="524256" y="195072"/>
                </a:cubicBezTo>
                <a:cubicBezTo>
                  <a:pt x="563746" y="223279"/>
                  <a:pt x="563923" y="215850"/>
                  <a:pt x="597408" y="256032"/>
                </a:cubicBezTo>
                <a:cubicBezTo>
                  <a:pt x="626635" y="291105"/>
                  <a:pt x="678374" y="401393"/>
                  <a:pt x="682752" y="414528"/>
                </a:cubicBezTo>
                <a:cubicBezTo>
                  <a:pt x="694944" y="451104"/>
                  <a:pt x="703875" y="488934"/>
                  <a:pt x="719328" y="524256"/>
                </a:cubicBezTo>
                <a:cubicBezTo>
                  <a:pt x="732461" y="554274"/>
                  <a:pt x="751840" y="581152"/>
                  <a:pt x="768096" y="609600"/>
                </a:cubicBezTo>
                <a:cubicBezTo>
                  <a:pt x="802639" y="816857"/>
                  <a:pt x="748937" y="530352"/>
                  <a:pt x="816864" y="768096"/>
                </a:cubicBezTo>
                <a:cubicBezTo>
                  <a:pt x="824759" y="795727"/>
                  <a:pt x="823035" y="825341"/>
                  <a:pt x="829056" y="853440"/>
                </a:cubicBezTo>
                <a:cubicBezTo>
                  <a:pt x="835255" y="882370"/>
                  <a:pt x="845312" y="910336"/>
                  <a:pt x="853440" y="938784"/>
                </a:cubicBezTo>
                <a:cubicBezTo>
                  <a:pt x="857504" y="983488"/>
                  <a:pt x="865632" y="1028008"/>
                  <a:pt x="865632" y="1072896"/>
                </a:cubicBezTo>
                <a:cubicBezTo>
                  <a:pt x="865632" y="1108998"/>
                  <a:pt x="867752" y="1357026"/>
                  <a:pt x="841248" y="1463040"/>
                </a:cubicBezTo>
                <a:cubicBezTo>
                  <a:pt x="835014" y="1487976"/>
                  <a:pt x="826410" y="1512327"/>
                  <a:pt x="816864" y="1536192"/>
                </a:cubicBezTo>
                <a:cubicBezTo>
                  <a:pt x="800608" y="1576832"/>
                  <a:pt x="794358" y="1623096"/>
                  <a:pt x="768096" y="1658112"/>
                </a:cubicBezTo>
                <a:lnTo>
                  <a:pt x="731520" y="1706880"/>
                </a:lnTo>
                <a:cubicBezTo>
                  <a:pt x="727456" y="1723136"/>
                  <a:pt x="728623" y="1741706"/>
                  <a:pt x="719328" y="1755648"/>
                </a:cubicBezTo>
                <a:cubicBezTo>
                  <a:pt x="711200" y="1767840"/>
                  <a:pt x="690518" y="1767606"/>
                  <a:pt x="682752" y="1780032"/>
                </a:cubicBezTo>
                <a:cubicBezTo>
                  <a:pt x="610208" y="1896103"/>
                  <a:pt x="704568" y="1822384"/>
                  <a:pt x="621792" y="1877568"/>
                </a:cubicBezTo>
                <a:cubicBezTo>
                  <a:pt x="564896" y="1962912"/>
                  <a:pt x="597408" y="1934464"/>
                  <a:pt x="536448" y="1975104"/>
                </a:cubicBezTo>
                <a:cubicBezTo>
                  <a:pt x="532384" y="1987296"/>
                  <a:pt x="533343" y="2002593"/>
                  <a:pt x="524256" y="2011680"/>
                </a:cubicBezTo>
                <a:cubicBezTo>
                  <a:pt x="503534" y="2032402"/>
                  <a:pt x="451104" y="2060448"/>
                  <a:pt x="451104" y="2060448"/>
                </a:cubicBezTo>
                <a:cubicBezTo>
                  <a:pt x="429645" y="2124826"/>
                  <a:pt x="449605" y="2089895"/>
                  <a:pt x="365760" y="2145792"/>
                </a:cubicBezTo>
                <a:cubicBezTo>
                  <a:pt x="310078" y="2182913"/>
                  <a:pt x="349304" y="2162686"/>
                  <a:pt x="280416" y="2182368"/>
                </a:cubicBezTo>
                <a:cubicBezTo>
                  <a:pt x="268059" y="2185899"/>
                  <a:pt x="256663" y="2193705"/>
                  <a:pt x="243840" y="2194560"/>
                </a:cubicBezTo>
                <a:cubicBezTo>
                  <a:pt x="195180" y="2197804"/>
                  <a:pt x="146304" y="2194560"/>
                  <a:pt x="97536" y="219456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87712" y="2803094"/>
            <a:ext cx="202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Getter / Setter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6364224" y="4340352"/>
            <a:ext cx="246348" cy="743712"/>
          </a:xfrm>
          <a:custGeom>
            <a:avLst/>
            <a:gdLst>
              <a:gd name="connsiteX0" fmla="*/ 0 w 246348"/>
              <a:gd name="connsiteY0" fmla="*/ 0 h 743712"/>
              <a:gd name="connsiteX1" fmla="*/ 60960 w 246348"/>
              <a:gd name="connsiteY1" fmla="*/ 36576 h 743712"/>
              <a:gd name="connsiteX2" fmla="*/ 134112 w 246348"/>
              <a:gd name="connsiteY2" fmla="*/ 85344 h 743712"/>
              <a:gd name="connsiteX3" fmla="*/ 146304 w 246348"/>
              <a:gd name="connsiteY3" fmla="*/ 121920 h 743712"/>
              <a:gd name="connsiteX4" fmla="*/ 195072 w 246348"/>
              <a:gd name="connsiteY4" fmla="*/ 195072 h 743712"/>
              <a:gd name="connsiteX5" fmla="*/ 219456 w 246348"/>
              <a:gd name="connsiteY5" fmla="*/ 268224 h 743712"/>
              <a:gd name="connsiteX6" fmla="*/ 231648 w 246348"/>
              <a:gd name="connsiteY6" fmla="*/ 304800 h 743712"/>
              <a:gd name="connsiteX7" fmla="*/ 231648 w 246348"/>
              <a:gd name="connsiteY7" fmla="*/ 597408 h 743712"/>
              <a:gd name="connsiteX8" fmla="*/ 219456 w 246348"/>
              <a:gd name="connsiteY8" fmla="*/ 633984 h 743712"/>
              <a:gd name="connsiteX9" fmla="*/ 158496 w 246348"/>
              <a:gd name="connsiteY9" fmla="*/ 682752 h 743712"/>
              <a:gd name="connsiteX10" fmla="*/ 85344 w 246348"/>
              <a:gd name="connsiteY10" fmla="*/ 731520 h 743712"/>
              <a:gd name="connsiteX11" fmla="*/ 48768 w 246348"/>
              <a:gd name="connsiteY11" fmla="*/ 743712 h 74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348" h="743712">
                <a:moveTo>
                  <a:pt x="0" y="0"/>
                </a:moveTo>
                <a:cubicBezTo>
                  <a:pt x="20320" y="12192"/>
                  <a:pt x="40968" y="23854"/>
                  <a:pt x="60960" y="36576"/>
                </a:cubicBezTo>
                <a:cubicBezTo>
                  <a:pt x="85684" y="52310"/>
                  <a:pt x="134112" y="85344"/>
                  <a:pt x="134112" y="85344"/>
                </a:cubicBezTo>
                <a:cubicBezTo>
                  <a:pt x="138176" y="97536"/>
                  <a:pt x="140063" y="110686"/>
                  <a:pt x="146304" y="121920"/>
                </a:cubicBezTo>
                <a:cubicBezTo>
                  <a:pt x="160536" y="147538"/>
                  <a:pt x="185805" y="167270"/>
                  <a:pt x="195072" y="195072"/>
                </a:cubicBezTo>
                <a:lnTo>
                  <a:pt x="219456" y="268224"/>
                </a:lnTo>
                <a:lnTo>
                  <a:pt x="231648" y="304800"/>
                </a:lnTo>
                <a:cubicBezTo>
                  <a:pt x="251254" y="442044"/>
                  <a:pt x="251243" y="401462"/>
                  <a:pt x="231648" y="597408"/>
                </a:cubicBezTo>
                <a:cubicBezTo>
                  <a:pt x="230369" y="610196"/>
                  <a:pt x="225203" y="622489"/>
                  <a:pt x="219456" y="633984"/>
                </a:cubicBezTo>
                <a:cubicBezTo>
                  <a:pt x="189997" y="692901"/>
                  <a:pt x="207172" y="655710"/>
                  <a:pt x="158496" y="682752"/>
                </a:cubicBezTo>
                <a:cubicBezTo>
                  <a:pt x="132878" y="696984"/>
                  <a:pt x="113146" y="722253"/>
                  <a:pt x="85344" y="731520"/>
                </a:cubicBezTo>
                <a:lnTo>
                  <a:pt x="48768" y="74371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32492" y="4389042"/>
            <a:ext cx="18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데이터들은 </a:t>
            </a:r>
            <a:r>
              <a:rPr lang="en-US" altLang="ko-KR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string</a:t>
            </a:r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으로 구성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048512" y="999744"/>
            <a:ext cx="3596640" cy="12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13632" y="1121495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파생</a:t>
            </a:r>
            <a:endParaRPr lang="ko-KR" alt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8" name="직선 화살표 연결선 17"/>
          <p:cNvCxnSpPr>
            <a:endCxn id="22" idx="0"/>
          </p:cNvCxnSpPr>
          <p:nvPr/>
        </p:nvCxnSpPr>
        <p:spPr>
          <a:xfrm>
            <a:off x="1975104" y="2803094"/>
            <a:ext cx="357601" cy="1744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2" idx="3"/>
          </p:cNvCxnSpPr>
          <p:nvPr/>
        </p:nvCxnSpPr>
        <p:spPr>
          <a:xfrm flipH="1" flipV="1">
            <a:off x="3226754" y="4732282"/>
            <a:ext cx="1725016" cy="546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38656" y="4547616"/>
            <a:ext cx="178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인덱스 추가</a:t>
            </a:r>
            <a:endParaRPr lang="ko-KR" altLang="en-US" b="1"/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2923308" y="4916948"/>
            <a:ext cx="3172692" cy="1361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9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000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624945" cy="800014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* </a:t>
            </a:r>
            <a:r>
              <a:rPr lang="ko-KR" altLang="en-US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데이터 클래스</a:t>
            </a:r>
            <a:endParaRPr lang="ko-KR" altLang="en-US" sz="40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409"/>
            <a:ext cx="7901244" cy="59350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32" y="1499352"/>
            <a:ext cx="5020376" cy="2391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3521" y="1784972"/>
            <a:ext cx="301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데이터 생성시 인덱스 부여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0443" y="3567295"/>
            <a:ext cx="327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Key</a:t>
            </a:r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를 얻기 위해서는</a:t>
            </a:r>
            <a:endParaRPr lang="en-US" altLang="ko-KR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타입을 인자로 받아와야 한다</a:t>
            </a:r>
            <a:r>
              <a:rPr lang="en-US" altLang="ko-KR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2336985" y="3196533"/>
            <a:ext cx="276536" cy="370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060449" y="1969638"/>
            <a:ext cx="553072" cy="243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28416" y="2490752"/>
            <a:ext cx="334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노드 하나의 모든 멤버를 출력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364225" y="1784972"/>
            <a:ext cx="696307" cy="705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55008" y="4736171"/>
            <a:ext cx="351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인덱스와 제목만 </a:t>
            </a:r>
            <a:r>
              <a:rPr lang="ko-KR" altLang="en-US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간결하게 출력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010656" y="3567295"/>
            <a:ext cx="1243584" cy="1168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7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000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624945" cy="800014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* </a:t>
            </a:r>
            <a:r>
              <a:rPr lang="ko-KR" altLang="en-US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리스트 클래스</a:t>
            </a:r>
            <a:endParaRPr lang="ko-KR" altLang="en-US" sz="40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3168"/>
            <a:ext cx="5253565" cy="5894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6897" y="4551505"/>
            <a:ext cx="3514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인덱스 연산자 정의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인덱스로 노드를 찾아서</a:t>
            </a:r>
            <a:endParaRPr lang="en-US" altLang="ko-KR" b="1" dirty="0"/>
          </a:p>
          <a:p>
            <a:r>
              <a:rPr lang="ko-KR" altLang="en-US" b="1" dirty="0" smtClean="0"/>
              <a:t>해당 </a:t>
            </a:r>
            <a:r>
              <a:rPr lang="en-US" altLang="ko-KR" b="1" dirty="0" smtClean="0"/>
              <a:t>CUserData</a:t>
            </a:r>
            <a:r>
              <a:rPr lang="ko-KR" altLang="en-US" b="1" dirty="0" smtClean="0"/>
              <a:t>를 반환한다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121153" y="4157473"/>
            <a:ext cx="2375744" cy="855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6326" y="1723000"/>
            <a:ext cx="450660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리스트에서 특정 노드를 검색하는 메소드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문자열과 타입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검색결과의 개수를 저장할 정수형 변수를 파라미터로 사용한다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검색결과로 더블포인터를 반환한다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5189540" y="2600163"/>
            <a:ext cx="806786" cy="143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9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000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624945" cy="800014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* </a:t>
            </a:r>
            <a:r>
              <a:rPr lang="ko-KR" altLang="en-US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인터페이스 클래스</a:t>
            </a:r>
            <a:endParaRPr lang="ko-KR" altLang="en-US" sz="40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993409"/>
            <a:ext cx="3631643" cy="57731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62" y="1405217"/>
            <a:ext cx="4572638" cy="1381318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endCxn id="11" idx="1"/>
          </p:cNvCxnSpPr>
          <p:nvPr/>
        </p:nvCxnSpPr>
        <p:spPr>
          <a:xfrm>
            <a:off x="2511552" y="1792224"/>
            <a:ext cx="1755010" cy="303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17" y="4791094"/>
            <a:ext cx="3439005" cy="1629002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endCxn id="15" idx="1"/>
          </p:cNvCxnSpPr>
          <p:nvPr/>
        </p:nvCxnSpPr>
        <p:spPr>
          <a:xfrm>
            <a:off x="1377696" y="4791094"/>
            <a:ext cx="2834321" cy="814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17" y="3652920"/>
            <a:ext cx="3859087" cy="1060105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endCxn id="20" idx="1"/>
          </p:cNvCxnSpPr>
          <p:nvPr/>
        </p:nvCxnSpPr>
        <p:spPr>
          <a:xfrm flipV="1">
            <a:off x="1463040" y="4182973"/>
            <a:ext cx="2748977" cy="59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20" y="5084065"/>
            <a:ext cx="4650672" cy="168249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05" y="3636645"/>
            <a:ext cx="3946131" cy="1092654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 flipH="1">
            <a:off x="8060709" y="4713025"/>
            <a:ext cx="1753851" cy="170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002944" y="5381894"/>
            <a:ext cx="162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새 파일 생성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164834" y="934669"/>
            <a:ext cx="1953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메뉴 출력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1769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000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624945" cy="800014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* Search</a:t>
            </a:r>
            <a:endParaRPr lang="ko-KR" altLang="en-US" sz="40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993409"/>
            <a:ext cx="3631643" cy="5773152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endCxn id="3" idx="1"/>
          </p:cNvCxnSpPr>
          <p:nvPr/>
        </p:nvCxnSpPr>
        <p:spPr>
          <a:xfrm flipV="1">
            <a:off x="1612551" y="1709138"/>
            <a:ext cx="2411037" cy="798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88" y="970847"/>
            <a:ext cx="4925112" cy="14765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79701" y="2807103"/>
            <a:ext cx="32330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어떤 데이터로 검색할지 선택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36" y="2249425"/>
            <a:ext cx="3048298" cy="451713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23" y="4975611"/>
            <a:ext cx="3781953" cy="1790950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endCxn id="24" idx="1"/>
          </p:cNvCxnSpPr>
          <p:nvPr/>
        </p:nvCxnSpPr>
        <p:spPr>
          <a:xfrm flipV="1">
            <a:off x="6096000" y="2991769"/>
            <a:ext cx="2583701" cy="475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07505" y="5483353"/>
            <a:ext cx="12923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C000"/>
                </a:solidFill>
              </a:rPr>
              <a:t>필요없는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 기능이다</a:t>
            </a:r>
            <a:r>
              <a:rPr lang="en-US" altLang="ko-KR" sz="1000" b="1" dirty="0" smtClean="0">
                <a:solidFill>
                  <a:srgbClr val="FFC000"/>
                </a:solidFill>
              </a:rPr>
              <a:t>.</a:t>
            </a:r>
            <a:endParaRPr lang="ko-KR" altLang="en-US" sz="1000" b="1" dirty="0">
              <a:solidFill>
                <a:srgbClr val="FFC000"/>
              </a:solidFill>
            </a:endParaRPr>
          </a:p>
        </p:txBody>
      </p:sp>
      <p:cxnSp>
        <p:nvCxnSpPr>
          <p:cNvPr id="37" name="직선 화살표 연결선 36"/>
          <p:cNvCxnSpPr>
            <a:stCxn id="36" idx="0"/>
          </p:cNvCxnSpPr>
          <p:nvPr/>
        </p:nvCxnSpPr>
        <p:spPr>
          <a:xfrm flipH="1" flipV="1">
            <a:off x="5932096" y="5266035"/>
            <a:ext cx="21585" cy="217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6" idx="2"/>
          </p:cNvCxnSpPr>
          <p:nvPr/>
        </p:nvCxnSpPr>
        <p:spPr>
          <a:xfrm flipH="1">
            <a:off x="5942888" y="5729574"/>
            <a:ext cx="10793" cy="141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000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624945" cy="800014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* Search</a:t>
            </a:r>
            <a:endParaRPr lang="ko-KR" altLang="en-US" sz="40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9363" y="995932"/>
            <a:ext cx="2838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선택한 이후에 노드 탐색 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4" y="1524471"/>
            <a:ext cx="4839375" cy="3772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02" y="981524"/>
            <a:ext cx="5458587" cy="42201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63" y="4582424"/>
            <a:ext cx="3429479" cy="2324424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8" idx="1"/>
          </p:cNvCxnSpPr>
          <p:nvPr/>
        </p:nvCxnSpPr>
        <p:spPr>
          <a:xfrm flipH="1" flipV="1">
            <a:off x="1511808" y="3185517"/>
            <a:ext cx="1247555" cy="2559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194048" y="1524472"/>
            <a:ext cx="1769554" cy="231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92115" y="2816185"/>
            <a:ext cx="2838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C000"/>
                </a:solidFill>
              </a:rPr>
              <a:t>찾은 결과를 임시로 저장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46593" y="3516151"/>
            <a:ext cx="1788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C000"/>
                </a:solidFill>
              </a:rPr>
              <a:t>복사하여 반환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cxnSp>
        <p:nvCxnSpPr>
          <p:cNvPr id="27" name="직선 화살표 연결선 26"/>
          <p:cNvCxnSpPr>
            <a:stCxn id="25" idx="1"/>
          </p:cNvCxnSpPr>
          <p:nvPr/>
        </p:nvCxnSpPr>
        <p:spPr>
          <a:xfrm flipH="1" flipV="1">
            <a:off x="7632192" y="2706624"/>
            <a:ext cx="359923" cy="294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1"/>
          </p:cNvCxnSpPr>
          <p:nvPr/>
        </p:nvCxnSpPr>
        <p:spPr>
          <a:xfrm flipH="1">
            <a:off x="8123355" y="3700817"/>
            <a:ext cx="423238" cy="161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71273" y="4524840"/>
            <a:ext cx="1789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C000"/>
                </a:solidFill>
              </a:rPr>
              <a:t>결과 개수 설정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cxnSp>
        <p:nvCxnSpPr>
          <p:cNvPr id="35" name="직선 화살표 연결선 34"/>
          <p:cNvCxnSpPr>
            <a:stCxn id="34" idx="1"/>
          </p:cNvCxnSpPr>
          <p:nvPr/>
        </p:nvCxnSpPr>
        <p:spPr>
          <a:xfrm flipH="1">
            <a:off x="7541653" y="4709506"/>
            <a:ext cx="629620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6567" y="5744636"/>
            <a:ext cx="23225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검색 결과 출력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9031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000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47" y="216040"/>
            <a:ext cx="3943900" cy="6630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624945" cy="800014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* Search</a:t>
            </a:r>
            <a:endParaRPr lang="ko-KR" altLang="en-US" sz="40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09228" y="4313473"/>
            <a:ext cx="2838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데이터 상세 출력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" t="45556" r="504" b="148"/>
          <a:stretch/>
        </p:blipFill>
        <p:spPr>
          <a:xfrm>
            <a:off x="260633" y="2119382"/>
            <a:ext cx="4839375" cy="20482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9" y="4828639"/>
            <a:ext cx="4029637" cy="18004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49" y="341576"/>
            <a:ext cx="5639587" cy="1629002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3" idx="0"/>
          </p:cNvCxnSpPr>
          <p:nvPr/>
        </p:nvCxnSpPr>
        <p:spPr>
          <a:xfrm flipH="1" flipV="1">
            <a:off x="1717294" y="3350168"/>
            <a:ext cx="699384" cy="1478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509228" y="1670304"/>
            <a:ext cx="1036956" cy="1679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95491" y="444763"/>
            <a:ext cx="3338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C000"/>
                </a:solidFill>
              </a:rPr>
              <a:t>열람 중인 데이터 수정 기능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4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0001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624945" cy="800014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latin typeface="a스마일L" panose="02020600000000000000" pitchFamily="18" charset="-127"/>
                <a:ea typeface="a스마일L" panose="02020600000000000000" pitchFamily="18" charset="-127"/>
              </a:rPr>
              <a:t>* Search</a:t>
            </a:r>
            <a:endParaRPr lang="ko-KR" altLang="en-US" sz="4000" b="1" dirty="0">
              <a:latin typeface="a스마일L" panose="02020600000000000000" pitchFamily="18" charset="-127"/>
              <a:ea typeface="a스마일L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" t="45556" r="504" b="148"/>
          <a:stretch/>
        </p:blipFill>
        <p:spPr>
          <a:xfrm>
            <a:off x="81005" y="993529"/>
            <a:ext cx="4839375" cy="20482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8"/>
          <a:stretch/>
        </p:blipFill>
        <p:spPr>
          <a:xfrm>
            <a:off x="6919926" y="1541052"/>
            <a:ext cx="5106113" cy="422365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3142203" y="1971054"/>
            <a:ext cx="4863542" cy="280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5745" y="1067597"/>
            <a:ext cx="3031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열람 중인 데이터 삭제 기능</a:t>
            </a:r>
            <a:endParaRPr lang="ko-KR" altLang="en-US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0478"/>
            <a:ext cx="3572374" cy="21434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63" y="3652881"/>
            <a:ext cx="4077269" cy="2886478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>
            <a:off x="3953805" y="3426329"/>
            <a:ext cx="4190451" cy="2607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1365506" y="4326539"/>
            <a:ext cx="1776697" cy="1037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5969" y="4141873"/>
            <a:ext cx="14590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삭제되었다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880" y="3583700"/>
            <a:ext cx="3070181" cy="3258701"/>
          </a:xfrm>
          <a:prstGeom prst="rect">
            <a:avLst/>
          </a:prstGeom>
        </p:spPr>
      </p:pic>
      <p:cxnSp>
        <p:nvCxnSpPr>
          <p:cNvPr id="35" name="직선 화살표 연결선 34"/>
          <p:cNvCxnSpPr>
            <a:endCxn id="34" idx="0"/>
          </p:cNvCxnSpPr>
          <p:nvPr/>
        </p:nvCxnSpPr>
        <p:spPr>
          <a:xfrm>
            <a:off x="10413204" y="3268338"/>
            <a:ext cx="149767" cy="315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3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188</Words>
  <Application>Microsoft Office PowerPoint</Application>
  <PresentationFormat>와이드스크린</PresentationFormat>
  <Paragraphs>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a스마일L</vt:lpstr>
      <vt:lpstr>맑은 고딕</vt:lpstr>
      <vt:lpstr>Arial</vt:lpstr>
      <vt:lpstr>Office 테마</vt:lpstr>
      <vt:lpstr>C++ 관리 프로그램 소개</vt:lpstr>
      <vt:lpstr>* 데이터 클래스</vt:lpstr>
      <vt:lpstr>* 데이터 클래스</vt:lpstr>
      <vt:lpstr>* 리스트 클래스</vt:lpstr>
      <vt:lpstr>* 인터페이스 클래스</vt:lpstr>
      <vt:lpstr>* Search</vt:lpstr>
      <vt:lpstr>* Search</vt:lpstr>
      <vt:lpstr>* Search</vt:lpstr>
      <vt:lpstr>* Search</vt:lpstr>
      <vt:lpstr>* Add, Save, Load</vt:lpstr>
      <vt:lpstr>* Save, Load</vt:lpstr>
      <vt:lpstr>* Print_List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관리 프로그램 소개</dc:title>
  <dc:creator>user</dc:creator>
  <cp:lastModifiedBy>user</cp:lastModifiedBy>
  <cp:revision>46</cp:revision>
  <dcterms:created xsi:type="dcterms:W3CDTF">2018-06-07T17:27:46Z</dcterms:created>
  <dcterms:modified xsi:type="dcterms:W3CDTF">2018-06-07T20:12:57Z</dcterms:modified>
</cp:coreProperties>
</file>