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AFF"/>
    <a:srgbClr val="FF5757"/>
    <a:srgbClr val="FFA3A3"/>
    <a:srgbClr val="A7C46E"/>
    <a:srgbClr val="DC9E9C"/>
    <a:srgbClr val="E9E961"/>
    <a:srgbClr val="C45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1DDB-BE81-4B45-83D9-9BFB2DBF730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AB5D-B6BA-491B-ACC0-401A33A26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3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AB5D-B6BA-491B-ACC0-401A33A264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9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6"/>
          </a:fgClr>
          <a:bgClr>
            <a:schemeClr val="accent6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6E78-B99C-43E0-A0B3-2AA7B57B2855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A13E-085C-4356-9A5E-DB6CFDDD1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i="1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스토리 기획서</a:t>
            </a:r>
            <a:endParaRPr lang="ko-KR" altLang="en-US" sz="6000" b="1" i="1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601824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E9E961"/>
                </a:solidFill>
                <a:latin typeface="Kozuka Gothic Pro B" pitchFamily="34" charset="-128"/>
                <a:ea typeface="Kozuka Gothic Pro B" pitchFamily="34" charset="-128"/>
              </a:rPr>
              <a:t>-Minion’s League-</a:t>
            </a:r>
            <a:endParaRPr lang="ko-KR" altLang="en-US" b="1" dirty="0">
              <a:solidFill>
                <a:srgbClr val="E9E961"/>
              </a:solidFill>
              <a:latin typeface="Kozuka Gothic Pro B" pitchFamily="34" charset="-128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823463" y="6139627"/>
            <a:ext cx="305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울릉도M" pitchFamily="18" charset="-127"/>
                <a:ea typeface="HY울릉도M" pitchFamily="18" charset="-127"/>
              </a:rPr>
              <a:t>2013182037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울릉도M" pitchFamily="18" charset="-127"/>
                <a:ea typeface="HY울릉도M" pitchFamily="18" charset="-127"/>
              </a:rPr>
              <a:t>장동필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43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“Minion’s League” - Story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  <a:latin typeface="Kozuka Gothic Pro B" pitchFamily="34" charset="-128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어느 날 인류는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새로운 생명체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발견했다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인간들이 보기에 그들은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아주 작은 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차원의 존재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처럼 보였다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그들은 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차원 상의 존재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들이었지만 인간들과 다를 바 없이 행동했다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그러나 인간은 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차원 상의 존재이기 때문에 그 작은 생명체들의 말을 들을 수 도 있고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그들이 어떻게 움직이는지도 볼 수 있었지만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반면에 그들은 인간을 볼 수 없었다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다만 인간이 하는 말만 들을 수 있을 뿐이었다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그래서 그 작은 생명체들은 인간들이 하는 말을 마치 신이 말하는 것처럼 느꼈고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결국</a:t>
            </a:r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인간들을 신으로 받아들였다</a:t>
            </a:r>
            <a:r>
              <a:rPr lang="en-US" altLang="ko-KR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인간들은 이들을 아주 흥미로워 했고 점점 그들의 세계에 간섭하기 시작했다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인간들의 욕심은 끝이 없었고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마침내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 작은 생명체들을 가지고 하수인처럼 부리며 서로 싸움을 붙이는 게임을 시작하게 되었다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..</a:t>
            </a:r>
          </a:p>
          <a:p>
            <a:endParaRPr lang="ko-KR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38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24" y="25400"/>
            <a:ext cx="324036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Game Rule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2996952"/>
            <a:ext cx="2602632" cy="1164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593595"/>
            <a:ext cx="2602632" cy="1164604"/>
          </a:xfrm>
          <a:prstGeom prst="rect">
            <a:avLst/>
          </a:prstGeom>
          <a:solidFill>
            <a:srgbClr val="FF5757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4400309"/>
            <a:ext cx="2602632" cy="1164604"/>
          </a:xfrm>
          <a:prstGeom prst="rect">
            <a:avLst/>
          </a:prstGeom>
          <a:solidFill>
            <a:srgbClr val="4F8A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70684" y="335770"/>
            <a:ext cx="2602632" cy="1164604"/>
          </a:xfrm>
          <a:prstGeom prst="rect">
            <a:avLst/>
          </a:prstGeom>
          <a:solidFill>
            <a:srgbClr val="FF5757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70684" y="1593595"/>
            <a:ext cx="2602632" cy="1164604"/>
          </a:xfrm>
          <a:prstGeom prst="rect">
            <a:avLst/>
          </a:prstGeom>
          <a:solidFill>
            <a:srgbClr val="FF5757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17840" y="1593595"/>
            <a:ext cx="2602632" cy="1164604"/>
          </a:xfrm>
          <a:prstGeom prst="rect">
            <a:avLst/>
          </a:prstGeom>
          <a:solidFill>
            <a:srgbClr val="FF5757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0684" y="4400309"/>
            <a:ext cx="2602632" cy="1164604"/>
          </a:xfrm>
          <a:prstGeom prst="rect">
            <a:avLst/>
          </a:prstGeom>
          <a:solidFill>
            <a:srgbClr val="4F8A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17840" y="4400309"/>
            <a:ext cx="2602632" cy="1164604"/>
          </a:xfrm>
          <a:prstGeom prst="rect">
            <a:avLst/>
          </a:prstGeom>
          <a:solidFill>
            <a:srgbClr val="4F8A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70684" y="5639409"/>
            <a:ext cx="2602632" cy="1164604"/>
          </a:xfrm>
          <a:prstGeom prst="rect">
            <a:avLst/>
          </a:prstGeom>
          <a:solidFill>
            <a:srgbClr val="4F8A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68069" y="2996952"/>
            <a:ext cx="2602632" cy="1164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4603" y="2996952"/>
            <a:ext cx="2602632" cy="1164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68069" y="596900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상대편 본진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미니언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스폰</a:t>
            </a:r>
            <a:r>
              <a:rPr lang="ko-KR" altLang="en-US" dirty="0" smtClean="0"/>
              <a:t> 지역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17840" y="643222"/>
            <a:ext cx="260263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미니언을</a:t>
            </a:r>
            <a:r>
              <a:rPr lang="ko-KR" altLang="en-US" sz="1500" dirty="0" smtClean="0"/>
              <a:t> 소환하기 전</a:t>
            </a:r>
            <a:endParaRPr lang="en-US" altLang="ko-KR" sz="1500" dirty="0"/>
          </a:p>
          <a:p>
            <a:pPr algn="ctr"/>
            <a:r>
              <a:rPr lang="ko-KR" altLang="en-US" sz="1500" dirty="0" smtClean="0"/>
              <a:t>이동 방향을 미리 지정한다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323528" y="1852731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 방향 지정 타일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68069" y="1852731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 방향 지정 타일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12610" y="1852731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 방향 지정 타일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4666071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이동 방향 지정 타일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8069" y="4666071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 방향 지정 타일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12610" y="4666071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 방향 지정 타일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24603" y="5961288"/>
            <a:ext cx="260263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상대편의 본진을 파괴하면 승리</a:t>
            </a:r>
            <a:r>
              <a:rPr lang="en-US" altLang="ko-KR" sz="1500" dirty="0" smtClean="0"/>
              <a:t>!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3266536" y="5914967"/>
            <a:ext cx="26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아군 본진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미니언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스폰</a:t>
            </a:r>
            <a:r>
              <a:rPr lang="ko-KR" altLang="en-US" dirty="0" smtClean="0"/>
              <a:t> 지역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3528" y="3394588"/>
            <a:ext cx="26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미지의 공간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80062" y="3400542"/>
            <a:ext cx="26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미지의 공간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12610" y="3394588"/>
            <a:ext cx="26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미지의 공간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2662" y="5914967"/>
            <a:ext cx="2602632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미지의 공간이란</a:t>
            </a:r>
            <a:r>
              <a:rPr lang="en-US" altLang="ko-KR" sz="1500" dirty="0" smtClean="0"/>
              <a:t>?</a:t>
            </a:r>
          </a:p>
          <a:p>
            <a:pPr algn="ctr"/>
            <a:r>
              <a:rPr lang="en-US" altLang="ko-KR" sz="1500" dirty="0" smtClean="0"/>
              <a:t>-&gt; </a:t>
            </a:r>
            <a:r>
              <a:rPr lang="ko-KR" altLang="en-US" sz="1500" dirty="0" smtClean="0"/>
              <a:t>속성을 적용할 수 있는 타일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뒷장에서 설명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1" name="포인트가 5개인 별 40"/>
          <p:cNvSpPr/>
          <p:nvPr/>
        </p:nvSpPr>
        <p:spPr>
          <a:xfrm>
            <a:off x="6072800" y="520817"/>
            <a:ext cx="303606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포인트가 5개인 별 41"/>
          <p:cNvSpPr/>
          <p:nvPr/>
        </p:nvSpPr>
        <p:spPr>
          <a:xfrm>
            <a:off x="6072800" y="5836314"/>
            <a:ext cx="303606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포인트가 5개인 별 42"/>
          <p:cNvSpPr/>
          <p:nvPr/>
        </p:nvSpPr>
        <p:spPr>
          <a:xfrm>
            <a:off x="166711" y="5803666"/>
            <a:ext cx="303606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9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Game Rule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  <a:latin typeface="Kozuka Gothic Pro B" pitchFamily="34" charset="-128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1. </a:t>
            </a:r>
            <a:r>
              <a:rPr lang="ko-KR" altLang="en-US" sz="2000" b="1" dirty="0" err="1" smtClean="0">
                <a:latin typeface="+mn-ea"/>
              </a:rPr>
              <a:t>미니언은</a:t>
            </a:r>
            <a:r>
              <a:rPr lang="ko-KR" altLang="en-US" sz="2000" b="1" dirty="0" smtClean="0">
                <a:latin typeface="+mn-ea"/>
              </a:rPr>
              <a:t> 총 </a:t>
            </a: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 smtClean="0">
                <a:latin typeface="+mn-ea"/>
              </a:rPr>
              <a:t>종류</a:t>
            </a:r>
            <a:r>
              <a:rPr lang="ko-KR" altLang="en-US" sz="2000" dirty="0" smtClean="0">
                <a:latin typeface="+mn-ea"/>
              </a:rPr>
              <a:t>로 구성하며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그 종류는 아래와 같다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514350" indent="-514350">
              <a:buAutoNum type="arabicParenBoth"/>
            </a:pP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보통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의 </a:t>
            </a:r>
            <a:r>
              <a:rPr lang="ko-KR" altLang="en-US" sz="2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능력치를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가진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근접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공격 유닛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14350" indent="-514350">
              <a:buAutoNum type="arabicParenBoth"/>
            </a:pP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공격속도와 이동속도가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느리지만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체력과 공격력이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강한 근접 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공격 유닛</a:t>
            </a:r>
            <a:endParaRPr lang="en-US" altLang="ko-KR" sz="2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14350" indent="-514350">
              <a:buFont typeface="Arial" pitchFamily="34" charset="0"/>
              <a:buAutoNum type="arabicParenBoth"/>
            </a:pPr>
            <a:r>
              <a:rPr lang="ko-KR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체력과 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공격력이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약하지만</a:t>
            </a:r>
            <a:r>
              <a:rPr lang="ko-KR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이동속도가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빠르고</a:t>
            </a:r>
            <a:r>
              <a:rPr lang="ko-KR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죽으면 자폭</a:t>
            </a:r>
            <a:r>
              <a:rPr lang="ko-KR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을 해서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큰 </a:t>
            </a:r>
            <a:r>
              <a:rPr lang="ko-KR" altLang="en-US" sz="2000" dirty="0" err="1">
                <a:solidFill>
                  <a:schemeClr val="tx2"/>
                </a:solidFill>
                <a:latin typeface="+mn-ea"/>
              </a:rPr>
              <a:t>데미지</a:t>
            </a:r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를</a:t>
            </a:r>
            <a:r>
              <a:rPr lang="ko-KR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주는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근접</a:t>
            </a:r>
            <a:r>
              <a:rPr lang="ko-KR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공격 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유닛</a:t>
            </a:r>
            <a:endParaRPr lang="en-US" altLang="ko-KR" sz="2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14350" indent="-514350">
              <a:buAutoNum type="arabicParenBoth"/>
            </a:pP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공격속도가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빠르지만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공격력이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약한 원거리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공격 유닛</a:t>
            </a:r>
            <a:endParaRPr lang="en-US" altLang="ko-KR" sz="2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14350" indent="-514350">
              <a:buAutoNum type="arabicParenBoth"/>
            </a:pP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공격속도가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느리고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체력이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아주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약하지만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공격력 만큼은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 강한</a:t>
            </a:r>
            <a:endParaRPr lang="en-US" altLang="ko-KR" sz="2000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+mn-ea"/>
              </a:rPr>
              <a:t>    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원거리 </a:t>
            </a:r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공격 유닛</a:t>
            </a:r>
            <a:endParaRPr lang="en-US" altLang="ko-KR" sz="2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/>
              <a:t>소환할 유닛을 선택하고 </a:t>
            </a:r>
            <a:r>
              <a:rPr lang="ko-KR" altLang="en-US" sz="2000" b="1" dirty="0"/>
              <a:t>이동할 방향의 타일을 지정</a:t>
            </a:r>
            <a:r>
              <a:rPr lang="ko-KR" altLang="en-US" sz="2000" dirty="0"/>
              <a:t>하면 유닛이 최초 본진에서 소환되고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/>
              <a:t>지정된 </a:t>
            </a:r>
            <a:r>
              <a:rPr lang="ko-KR" altLang="en-US" sz="2000" b="1" dirty="0" smtClean="0"/>
              <a:t>타일</a:t>
            </a:r>
            <a:r>
              <a:rPr lang="ko-KR" altLang="en-US" sz="2000" dirty="0" smtClean="0"/>
              <a:t>을 거쳐</a:t>
            </a:r>
            <a:r>
              <a:rPr lang="ko-KR" altLang="en-US" sz="2000" b="1" dirty="0" smtClean="0"/>
              <a:t> 상대 본진을 향해 </a:t>
            </a:r>
            <a:r>
              <a:rPr lang="ko-KR" altLang="en-US" sz="2000" b="1" dirty="0"/>
              <a:t>이동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3. </a:t>
            </a:r>
            <a:r>
              <a:rPr lang="ko-KR" altLang="en-US" sz="2000" dirty="0" smtClean="0">
                <a:latin typeface="+mn-ea"/>
              </a:rPr>
              <a:t>이동 중 </a:t>
            </a:r>
            <a:r>
              <a:rPr lang="ko-KR" altLang="en-US" sz="2000" b="1" dirty="0" smtClean="0">
                <a:latin typeface="+mn-ea"/>
              </a:rPr>
              <a:t>상대 유닛을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만나면 서로 전투</a:t>
            </a:r>
            <a:r>
              <a:rPr lang="ko-KR" altLang="en-US" sz="2000" dirty="0" smtClean="0">
                <a:latin typeface="+mn-ea"/>
              </a:rPr>
              <a:t>를 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4. </a:t>
            </a:r>
            <a:r>
              <a:rPr lang="ko-KR" altLang="en-US" sz="2000" dirty="0" err="1" smtClean="0">
                <a:latin typeface="+mn-ea"/>
              </a:rPr>
              <a:t>미니언의</a:t>
            </a:r>
            <a:r>
              <a:rPr lang="ko-KR" altLang="en-US" sz="2000" dirty="0" smtClean="0">
                <a:latin typeface="+mn-ea"/>
              </a:rPr>
              <a:t> 공격 범위에 상대편의 본진이 들어오면 </a:t>
            </a:r>
            <a:r>
              <a:rPr lang="ko-KR" altLang="en-US" sz="2000" b="1" dirty="0" smtClean="0">
                <a:latin typeface="+mn-ea"/>
              </a:rPr>
              <a:t>본진을 </a:t>
            </a:r>
            <a:r>
              <a:rPr lang="en-US" altLang="ko-KR" sz="2000" b="1" dirty="0" smtClean="0">
                <a:latin typeface="+mn-ea"/>
              </a:rPr>
              <a:t>‘</a:t>
            </a:r>
            <a:r>
              <a:rPr lang="ko-KR" altLang="en-US" sz="2000" b="1" dirty="0" smtClean="0">
                <a:latin typeface="+mn-ea"/>
              </a:rPr>
              <a:t>우선 공격</a:t>
            </a:r>
            <a:r>
              <a:rPr lang="en-US" altLang="ko-KR" sz="2000" b="1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883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Game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5. </a:t>
            </a:r>
            <a:r>
              <a:rPr lang="ko-KR" altLang="en-US" sz="2000" b="1" dirty="0" smtClean="0"/>
              <a:t>미지의 공간</a:t>
            </a:r>
            <a:r>
              <a:rPr lang="ko-KR" altLang="en-US" sz="2000" dirty="0" smtClean="0"/>
              <a:t>이란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ko-KR" altLang="en-US" sz="2000" dirty="0" smtClean="0"/>
              <a:t>속성을 부여하여 변칙적인 운영을 할 수 있도록 하는 타일로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ko-KR" altLang="en-US" sz="2000" dirty="0" smtClean="0"/>
              <a:t>게임 시작 시 각 플레이어는 </a:t>
            </a:r>
            <a:r>
              <a:rPr lang="ko-KR" altLang="en-US" sz="2000" b="1" dirty="0" smtClean="0"/>
              <a:t>랜덤</a:t>
            </a:r>
            <a:r>
              <a:rPr lang="ko-KR" altLang="en-US" sz="2000" dirty="0" smtClean="0"/>
              <a:t>으로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</a:t>
            </a:r>
            <a:r>
              <a:rPr lang="ko-KR" altLang="en-US" sz="2000" dirty="0" smtClean="0"/>
              <a:t>의 타일을 받게 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b="1" dirty="0" smtClean="0"/>
              <a:t>타일은 총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가지</a:t>
            </a:r>
            <a:r>
              <a:rPr lang="ko-KR" altLang="en-US" sz="2000" dirty="0" smtClean="0"/>
              <a:t>이며 그 종류는 아래와 같다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정령의 숲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 타일에 속한 유닛은 </a:t>
            </a:r>
            <a:r>
              <a:rPr lang="ko-KR" altLang="en-US" sz="2000" b="1" dirty="0" smtClean="0"/>
              <a:t>체력이 점차적으로 회복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개미 지옥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 타일에 속한 유닛은 </a:t>
            </a:r>
            <a:r>
              <a:rPr lang="ko-KR" altLang="en-US" sz="2000" b="1" dirty="0" smtClean="0"/>
              <a:t>즉사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ko-KR" altLang="en-US" sz="2000" dirty="0" err="1" smtClean="0"/>
              <a:t>대화재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 타일에 속한 유닛은 </a:t>
            </a:r>
            <a:r>
              <a:rPr lang="ko-KR" altLang="en-US" sz="2000" b="1" dirty="0" smtClean="0"/>
              <a:t>체력이 점차적으로 감소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빙하기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 타일에 속한 유닛은 </a:t>
            </a:r>
            <a:r>
              <a:rPr lang="ko-KR" altLang="en-US" sz="2000" b="1" dirty="0" smtClean="0"/>
              <a:t>공격속도와 이동속도가 감소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폭풍의 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 타일에 속한 유닛은 </a:t>
            </a:r>
            <a:r>
              <a:rPr lang="ko-KR" altLang="en-US" sz="2000" b="1" dirty="0" smtClean="0"/>
              <a:t>공격력이 증가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최종적으로 상대편의 </a:t>
            </a:r>
            <a:r>
              <a:rPr lang="ko-KR" altLang="en-US" sz="2000" b="1" dirty="0" smtClean="0"/>
              <a:t>본진을 먼저 파괴하면 승리</a:t>
            </a:r>
            <a:r>
              <a:rPr lang="ko-KR" altLang="en-US" sz="2000" dirty="0" smtClean="0"/>
              <a:t>하게 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2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431</Words>
  <Application>Microsoft Office PowerPoint</Application>
  <PresentationFormat>화면 슬라이드 쇼(4:3)</PresentationFormat>
  <Paragraphs>61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HY울릉도B</vt:lpstr>
      <vt:lpstr>HY울릉도M</vt:lpstr>
      <vt:lpstr>Kozuka Gothic Pro B</vt:lpstr>
      <vt:lpstr>맑은 고딕</vt:lpstr>
      <vt:lpstr>휴먼모음T</vt:lpstr>
      <vt:lpstr>Arial</vt:lpstr>
      <vt:lpstr>Office 테마</vt:lpstr>
      <vt:lpstr>게임 스토리 기획서</vt:lpstr>
      <vt:lpstr>“Minion’s League” - Story</vt:lpstr>
      <vt:lpstr>Game Rule</vt:lpstr>
      <vt:lpstr>Game Rule</vt:lpstr>
      <vt:lpstr>Game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</dc:title>
  <dc:creator>A414-00</dc:creator>
  <cp:lastModifiedBy>user</cp:lastModifiedBy>
  <cp:revision>33</cp:revision>
  <dcterms:created xsi:type="dcterms:W3CDTF">2017-09-14T05:14:21Z</dcterms:created>
  <dcterms:modified xsi:type="dcterms:W3CDTF">2017-09-14T14:43:20Z</dcterms:modified>
</cp:coreProperties>
</file>