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E9C"/>
    <a:srgbClr val="E9E961"/>
    <a:srgbClr val="C45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1DDB-BE81-4B45-83D9-9BFB2DBF730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AB5D-B6BA-491B-ACC0-401A33A26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3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AB5D-B6BA-491B-ACC0-401A33A264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9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6"/>
          </a:fgClr>
          <a:bgClr>
            <a:schemeClr val="accent6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i="1" dirty="0" smtClean="0">
                <a:solidFill>
                  <a:schemeClr val="accent2"/>
                </a:solidFill>
                <a:latin typeface="HY울릉도B" pitchFamily="18" charset="-127"/>
                <a:ea typeface="HY울릉도B" pitchFamily="18" charset="-127"/>
              </a:rPr>
              <a:t>게임 스토리 기획서</a:t>
            </a:r>
            <a:endParaRPr lang="ko-KR" altLang="en-US" sz="6000" b="1" i="1" dirty="0">
              <a:solidFill>
                <a:schemeClr val="accent2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601824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E9E961"/>
                </a:solidFill>
                <a:latin typeface="Kozuka Gothic Pro B" pitchFamily="34" charset="-128"/>
                <a:ea typeface="Kozuka Gothic Pro B" pitchFamily="34" charset="-128"/>
              </a:rPr>
              <a:t>-Minion’s League-</a:t>
            </a:r>
            <a:endParaRPr lang="ko-KR" altLang="en-US" b="1" dirty="0">
              <a:solidFill>
                <a:srgbClr val="E9E961"/>
              </a:solidFill>
              <a:latin typeface="Kozuka Gothic Pro B" pitchFamily="34" charset="-128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823463" y="6139627"/>
            <a:ext cx="305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울릉도M" pitchFamily="18" charset="-127"/>
                <a:ea typeface="HY울릉도M" pitchFamily="18" charset="-127"/>
              </a:rPr>
              <a:t>2013182037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울릉도M" pitchFamily="18" charset="-127"/>
                <a:ea typeface="HY울릉도M" pitchFamily="18" charset="-127"/>
              </a:rPr>
              <a:t>장동필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43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“Minion’s League” - Story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  <a:latin typeface="Kozuka Gothic Pro B" pitchFamily="34" charset="-128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어느 날 인류는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새로운 생명체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를 발견했다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인간들이 보기에 그들은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아주 작은 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차원의 존재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처럼 보였다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그들은 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차원 상의 존재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들이었지만 인간들과 다를 바 없이 행동했다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그러나 인간은 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차원 상의 존재이기 때문에 그 작은 생명체들의 말을 들을 수 도 있고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 그들이 어떻게 움직이는지도 볼 수 있었지만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반면에 그들은 인간을 볼 수 없었다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다만 인간이 하는 말만 들을 수 있을 뿐이었다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그래서 그 작은 생명체들은 인간들이 하는 말을 마치 신이 말하는 것처럼 느꼈고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결국</a:t>
            </a:r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인간들을 신으로 받아들였다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인간들은 이들을 아주 흥미로워 했고 점점 그들의 세계에 간섭하기 시작했다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인간들의 욕심은 끝이 없었고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마침내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그 작은 생명체들을 가지고 하수인처럼 부리며 서로 싸움을 붙이는 게임을 시작하게 되었다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..</a:t>
            </a:r>
          </a:p>
          <a:p>
            <a:endParaRPr lang="ko-KR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38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Game Rule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  <a:latin typeface="Kozuka Gothic Pro B" pitchFamily="34" charset="-128"/>
            </a:endParaRPr>
          </a:p>
        </p:txBody>
      </p:sp>
      <p:pic>
        <p:nvPicPr>
          <p:cNvPr id="1026" name="Picture 2" descr="C:\Users\A414-00\Desktop\sec5_main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208805"/>
            <a:ext cx="32385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39516" y="2780928"/>
            <a:ext cx="864096" cy="864096"/>
            <a:chOff x="1547664" y="1776757"/>
            <a:chExt cx="864096" cy="864096"/>
          </a:xfrm>
        </p:grpSpPr>
        <p:sp>
          <p:nvSpPr>
            <p:cNvPr id="4" name="타원 3"/>
            <p:cNvSpPr/>
            <p:nvPr/>
          </p:nvSpPr>
          <p:spPr>
            <a:xfrm>
              <a:off x="1547664" y="1776757"/>
              <a:ext cx="864096" cy="86409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DC9E9C"/>
                </a:gs>
              </a:gsLst>
              <a:lin ang="5400000" scaled="0"/>
            </a:gradFill>
            <a:ln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83668" y="1885639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상대 </a:t>
              </a:r>
              <a:r>
                <a:rPr lang="ko-KR" altLang="en-US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유닛</a:t>
              </a:r>
              <a:endPara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45597" y="2780928"/>
            <a:ext cx="864096" cy="864096"/>
            <a:chOff x="1547664" y="1776757"/>
            <a:chExt cx="864096" cy="864096"/>
          </a:xfrm>
        </p:grpSpPr>
        <p:sp>
          <p:nvSpPr>
            <p:cNvPr id="13" name="타원 12"/>
            <p:cNvSpPr/>
            <p:nvPr/>
          </p:nvSpPr>
          <p:spPr>
            <a:xfrm>
              <a:off x="1547664" y="1776757"/>
              <a:ext cx="864096" cy="86409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DC9E9C"/>
                </a:gs>
              </a:gsLst>
              <a:lin ang="5400000" scaled="0"/>
            </a:gradFill>
            <a:ln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3668" y="1885639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상대 </a:t>
              </a:r>
              <a:r>
                <a:rPr lang="ko-KR" altLang="en-US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유닛</a:t>
              </a:r>
              <a:endPara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06893" y="1556792"/>
            <a:ext cx="1584176" cy="1008112"/>
            <a:chOff x="1706893" y="1556792"/>
            <a:chExt cx="1584176" cy="1008112"/>
          </a:xfrm>
        </p:grpSpPr>
        <p:sp>
          <p:nvSpPr>
            <p:cNvPr id="11" name="직사각형 10"/>
            <p:cNvSpPr/>
            <p:nvPr/>
          </p:nvSpPr>
          <p:spPr>
            <a:xfrm>
              <a:off x="1706893" y="1556792"/>
              <a:ext cx="1584176" cy="1008112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DC9E9C"/>
                </a:gs>
              </a:gsLst>
              <a:lin ang="5400000" scaled="0"/>
            </a:gradFill>
            <a:ln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0909" y="187618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상대 본진</a:t>
              </a:r>
              <a:endParaRPr lang="ko-KR" altLang="en-US">
                <a:solidFill>
                  <a:schemeClr val="accent6">
                    <a:lumMod val="20000"/>
                    <a:lumOff val="8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6893" y="5589240"/>
            <a:ext cx="1584176" cy="1008112"/>
            <a:chOff x="1706893" y="1556792"/>
            <a:chExt cx="1584176" cy="1008112"/>
          </a:xfrm>
          <a:gradFill>
            <a:gsLst>
              <a:gs pos="0">
                <a:srgbClr val="0070C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</p:grpSpPr>
        <p:sp>
          <p:nvSpPr>
            <p:cNvPr id="19" name="직사각형 18"/>
            <p:cNvSpPr/>
            <p:nvPr/>
          </p:nvSpPr>
          <p:spPr>
            <a:xfrm>
              <a:off x="1706893" y="1556792"/>
              <a:ext cx="1584176" cy="1008112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0909" y="1876182"/>
              <a:ext cx="129614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아군 본진</a:t>
              </a:r>
              <a:endPara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39516" y="4554811"/>
            <a:ext cx="864096" cy="864096"/>
            <a:chOff x="1547664" y="1776757"/>
            <a:chExt cx="864096" cy="864096"/>
          </a:xfrm>
        </p:grpSpPr>
        <p:sp>
          <p:nvSpPr>
            <p:cNvPr id="22" name="타원 21"/>
            <p:cNvSpPr/>
            <p:nvPr/>
          </p:nvSpPr>
          <p:spPr>
            <a:xfrm>
              <a:off x="1547664" y="1776757"/>
              <a:ext cx="864096" cy="864096"/>
            </a:xfrm>
            <a:prstGeom prst="ellipse">
              <a:avLst/>
            </a:prstGeom>
            <a:gradFill>
              <a:gsLst>
                <a:gs pos="100000">
                  <a:schemeClr val="tx2">
                    <a:lumMod val="40000"/>
                    <a:lumOff val="60000"/>
                  </a:schemeClr>
                </a:gs>
                <a:gs pos="0">
                  <a:srgbClr val="0070C0"/>
                </a:gs>
              </a:gsLst>
              <a:lin ang="5400000" scaled="0"/>
            </a:gradFill>
            <a:ln>
              <a:solidFill>
                <a:schemeClr val="tx2">
                  <a:lumMod val="20000"/>
                  <a:lumOff val="8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83668" y="1885639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아군 </a:t>
              </a:r>
              <a:r>
                <a:rPr lang="ko-KR" altLang="en-US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유닛</a:t>
              </a:r>
              <a:endPara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445597" y="4602909"/>
            <a:ext cx="864096" cy="864096"/>
            <a:chOff x="1547664" y="1776757"/>
            <a:chExt cx="864096" cy="864096"/>
          </a:xfrm>
        </p:grpSpPr>
        <p:sp>
          <p:nvSpPr>
            <p:cNvPr id="28" name="타원 27"/>
            <p:cNvSpPr/>
            <p:nvPr/>
          </p:nvSpPr>
          <p:spPr>
            <a:xfrm>
              <a:off x="1547664" y="1776757"/>
              <a:ext cx="864096" cy="864096"/>
            </a:xfrm>
            <a:prstGeom prst="ellipse">
              <a:avLst/>
            </a:prstGeom>
            <a:gradFill>
              <a:gsLst>
                <a:gs pos="100000">
                  <a:schemeClr val="tx2">
                    <a:lumMod val="40000"/>
                    <a:lumOff val="60000"/>
                  </a:schemeClr>
                </a:gs>
                <a:gs pos="0">
                  <a:srgbClr val="0070C0"/>
                </a:gs>
              </a:gsLst>
              <a:lin ang="5400000" scaled="0"/>
            </a:gradFill>
            <a:ln>
              <a:solidFill>
                <a:schemeClr val="tx2">
                  <a:lumMod val="20000"/>
                  <a:lumOff val="8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83668" y="1885639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아군 </a:t>
              </a:r>
              <a:r>
                <a:rPr lang="ko-KR" altLang="en-US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유닛</a:t>
              </a:r>
              <a:endPara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30811" y="3789040"/>
            <a:ext cx="253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  <a:latin typeface="HY울릉도B" pitchFamily="18" charset="-127"/>
                <a:ea typeface="HY울릉도B" pitchFamily="18" charset="-127"/>
              </a:rPr>
              <a:t>서로 </a:t>
            </a:r>
            <a:r>
              <a:rPr lang="ko-KR" altLang="en-US" dirty="0" err="1" smtClean="0">
                <a:solidFill>
                  <a:srgbClr val="7030A0"/>
                </a:solidFill>
                <a:latin typeface="HY울릉도B" pitchFamily="18" charset="-127"/>
                <a:ea typeface="HY울릉도B" pitchFamily="18" charset="-127"/>
              </a:rPr>
              <a:t>유닛을</a:t>
            </a:r>
            <a:r>
              <a:rPr lang="ko-KR" altLang="en-US" dirty="0" smtClean="0">
                <a:solidFill>
                  <a:srgbClr val="7030A0"/>
                </a:solidFill>
                <a:latin typeface="HY울릉도B" pitchFamily="18" charset="-127"/>
                <a:ea typeface="HY울릉도B" pitchFamily="18" charset="-127"/>
              </a:rPr>
              <a:t> 소환하여 본진을 파괴하면 승리</a:t>
            </a:r>
            <a:r>
              <a:rPr lang="en-US" altLang="ko-KR" dirty="0" smtClean="0">
                <a:solidFill>
                  <a:srgbClr val="7030A0"/>
                </a:solidFill>
                <a:latin typeface="HY울릉도B" pitchFamily="18" charset="-127"/>
                <a:ea typeface="HY울릉도B" pitchFamily="18" charset="-127"/>
              </a:rPr>
              <a:t>!</a:t>
            </a:r>
            <a:endParaRPr lang="ko-KR" altLang="en-US" dirty="0">
              <a:solidFill>
                <a:srgbClr val="7030A0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0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Game Rule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  <a:latin typeface="Kozuka Gothic Pro B" pitchFamily="34" charset="-128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152</Words>
  <Application>Microsoft Office PowerPoint</Application>
  <PresentationFormat>화면 슬라이드 쇼(4:3)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게임 스토리 기획서</vt:lpstr>
      <vt:lpstr>“Minion’s League” - Story</vt:lpstr>
      <vt:lpstr>Game Rule</vt:lpstr>
      <vt:lpstr>Game Rule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</dc:title>
  <dc:creator>A414-00</dc:creator>
  <cp:lastModifiedBy>A414-00</cp:lastModifiedBy>
  <cp:revision>16</cp:revision>
  <dcterms:created xsi:type="dcterms:W3CDTF">2017-09-14T05:14:21Z</dcterms:created>
  <dcterms:modified xsi:type="dcterms:W3CDTF">2017-09-14T06:10:28Z</dcterms:modified>
</cp:coreProperties>
</file>