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63" r:id="rId4"/>
    <p:sldId id="265" r:id="rId5"/>
    <p:sldId id="266" r:id="rId6"/>
    <p:sldId id="267" r:id="rId7"/>
    <p:sldId id="269" r:id="rId8"/>
    <p:sldId id="268" r:id="rId9"/>
    <p:sldId id="271" r:id="rId10"/>
    <p:sldId id="270" r:id="rId11"/>
    <p:sldId id="274" r:id="rId12"/>
    <p:sldId id="288" r:id="rId13"/>
    <p:sldId id="277" r:id="rId14"/>
    <p:sldId id="279" r:id="rId15"/>
    <p:sldId id="281" r:id="rId16"/>
    <p:sldId id="283" r:id="rId17"/>
    <p:sldId id="284" r:id="rId18"/>
    <p:sldId id="285" r:id="rId19"/>
    <p:sldId id="286" r:id="rId20"/>
    <p:sldId id="289" r:id="rId21"/>
    <p:sldId id="28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10" d="100"/>
          <a:sy n="110" d="100"/>
        </p:scale>
        <p:origin x="20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8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28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42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0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7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65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85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5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59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892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04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6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3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9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11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95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4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hyperlink" Target="http://www.airport.co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166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5211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링크 텍스트에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 포함되어 있음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 명에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삭제하고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인천공항 홈페이지 연결에 링크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 &lt;a href=“…” title=“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새 창에서 열기＂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인천공항 홈페이지 연결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00319"/>
            <a:ext cx="5844887" cy="21474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2987824" y="3400519"/>
            <a:ext cx="122413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53778"/>
            <a:ext cx="5000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110" y="96556"/>
            <a:ext cx="2394098" cy="222495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7790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05643"/>
              </p:ext>
            </p:extLst>
          </p:nvPr>
        </p:nvGraphicFramePr>
        <p:xfrm>
          <a:off x="4348645" y="3708307"/>
          <a:ext cx="4776038" cy="310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7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링크로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연결 되지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않고 링크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명이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되어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링크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정확 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명에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다음과 같이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인천국제공항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href=“…” titie=“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김포국제공항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광주공항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군산공항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대구국제공항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무안공항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김해국제공항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여수공항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울산공항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원주공항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제주국제공항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청주국제공항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포항공항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2. 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링크 주소 수정해서 반영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907" y="901130"/>
            <a:ext cx="2612040" cy="15886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b="60206"/>
          <a:stretch/>
        </p:blipFill>
        <p:spPr>
          <a:xfrm>
            <a:off x="1585980" y="3409495"/>
            <a:ext cx="1935582" cy="1018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594585" y="4213916"/>
            <a:ext cx="1926978" cy="135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789" y="1532656"/>
            <a:ext cx="2769477" cy="13167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912194" y="867443"/>
            <a:ext cx="2167351" cy="465450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공통수정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9" y="3401841"/>
            <a:ext cx="1476795" cy="115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37996" y="4351837"/>
            <a:ext cx="1342541" cy="111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rcRect b="46757"/>
          <a:stretch/>
        </p:blipFill>
        <p:spPr>
          <a:xfrm>
            <a:off x="3190126" y="990344"/>
            <a:ext cx="1880740" cy="1149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3305767" y="1849531"/>
            <a:ext cx="1512169" cy="138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2" y="985713"/>
            <a:ext cx="3116823" cy="14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878748" y="2035652"/>
            <a:ext cx="1072257" cy="1847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0"/>
          <a:srcRect t="19322" b="42545"/>
          <a:stretch/>
        </p:blipFill>
        <p:spPr>
          <a:xfrm>
            <a:off x="64492" y="2348879"/>
            <a:ext cx="2472168" cy="1008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4492" y="3111580"/>
            <a:ext cx="1974695" cy="184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8584" y="2348880"/>
            <a:ext cx="1561368" cy="1064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2560439" y="3205804"/>
            <a:ext cx="1512169" cy="138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2"/>
          <a:srcRect r="3783" b="54552"/>
          <a:stretch/>
        </p:blipFill>
        <p:spPr>
          <a:xfrm>
            <a:off x="4178268" y="2321506"/>
            <a:ext cx="1753732" cy="1097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348644" y="3119545"/>
            <a:ext cx="1386469" cy="231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2647" y="985713"/>
            <a:ext cx="1661374" cy="1118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198523" y="1765192"/>
            <a:ext cx="1429621" cy="223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6960" y="2083690"/>
            <a:ext cx="2433133" cy="10376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13919" y="2348471"/>
            <a:ext cx="2225601" cy="15457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25104" y="2849411"/>
            <a:ext cx="2608786" cy="13792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86286" y="2310166"/>
            <a:ext cx="1981282" cy="1046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31001" y="3230119"/>
            <a:ext cx="2311476" cy="114500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869" y="4632710"/>
            <a:ext cx="1768368" cy="1111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76450" y="5506883"/>
            <a:ext cx="1342541" cy="111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04352" y="3732375"/>
            <a:ext cx="2164773" cy="103121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8660" y="4492667"/>
            <a:ext cx="1958216" cy="1118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24979" y="3875471"/>
            <a:ext cx="2311476" cy="128097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2004766" y="5411593"/>
            <a:ext cx="1755997" cy="192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169331" y="3125335"/>
            <a:ext cx="1658378" cy="111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961" y="5816418"/>
            <a:ext cx="1897945" cy="930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25104" y="4469418"/>
            <a:ext cx="2490384" cy="126666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31835" y="5725415"/>
            <a:ext cx="1935582" cy="935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52532" y="4950727"/>
            <a:ext cx="2394098" cy="130764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30561" y="1655754"/>
            <a:ext cx="1448996" cy="1076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2021627" y="6463108"/>
            <a:ext cx="1755997" cy="192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49477" y="6497909"/>
            <a:ext cx="1755997" cy="192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7217586" y="2501949"/>
            <a:ext cx="1242846" cy="1594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502416" y="5611648"/>
            <a:ext cx="1756541" cy="1229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14473" y="2033392"/>
            <a:ext cx="2069797" cy="21544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800" dirty="0"/>
              <a:t>http://www.airport.co.kr/gunsan/main.do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45159" y="2624430"/>
            <a:ext cx="2087431" cy="21544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800" dirty="0"/>
              <a:t>http://www.airport.co.kr/pohang/main.do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5327" y="2836181"/>
            <a:ext cx="146546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hlinkClick r:id="rId29"/>
              </a:rPr>
              <a:t>http://www.airport.co.kr/</a:t>
            </a:r>
            <a:endParaRPr lang="en-US" altLang="ko-KR" sz="900" dirty="0" smtClean="0"/>
          </a:p>
          <a:p>
            <a:r>
              <a:rPr lang="ko-KR" altLang="en-US" sz="900" dirty="0" smtClean="0"/>
              <a:t>daegu/main.do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01356" y="3922633"/>
            <a:ext cx="146546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29"/>
              </a:rPr>
              <a:t>http://www.airport.co.kr</a:t>
            </a:r>
            <a:r>
              <a:rPr lang="ko-KR" altLang="en-US" sz="900" dirty="0" smtClean="0">
                <a:hlinkClick r:id="rId29"/>
              </a:rPr>
              <a:t>/</a:t>
            </a:r>
            <a:endParaRPr lang="en-US" altLang="ko-KR" sz="900" dirty="0" smtClean="0"/>
          </a:p>
          <a:p>
            <a:r>
              <a:rPr lang="ko-KR" altLang="en-US" sz="900" dirty="0" smtClean="0"/>
              <a:t>muan/main.do</a:t>
            </a:r>
            <a:endParaRPr lang="ko-KR" altLang="en-US" sz="900" dirty="0"/>
          </a:p>
        </p:txBody>
      </p:sp>
      <p:sp>
        <p:nvSpPr>
          <p:cNvPr id="61" name="타원 60"/>
          <p:cNvSpPr/>
          <p:nvPr/>
        </p:nvSpPr>
        <p:spPr>
          <a:xfrm>
            <a:off x="3081988" y="1950927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62" name="타원 61"/>
          <p:cNvSpPr/>
          <p:nvPr/>
        </p:nvSpPr>
        <p:spPr>
          <a:xfrm>
            <a:off x="7153600" y="2523452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63" name="타원 62"/>
          <p:cNvSpPr/>
          <p:nvPr/>
        </p:nvSpPr>
        <p:spPr>
          <a:xfrm>
            <a:off x="2499387" y="2768388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64" name="타원 63"/>
          <p:cNvSpPr/>
          <p:nvPr/>
        </p:nvSpPr>
        <p:spPr>
          <a:xfrm>
            <a:off x="9796" y="3817130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573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70840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대구국제공항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1660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체크인 카운터 상세정보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도움이 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5" y="1119213"/>
            <a:ext cx="4489473" cy="18979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314165"/>
            <a:ext cx="4457213" cy="16990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268760"/>
            <a:ext cx="3274358" cy="2957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2098111"/>
            <a:ext cx="3394795" cy="30221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292080" y="1520420"/>
            <a:ext cx="2880320" cy="324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580111" y="2221680"/>
            <a:ext cx="3250779" cy="324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대구국제공항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30046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&lt;td&gt;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내용 없음 안내가 영문으로 삽입됨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No content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37" y="1067844"/>
            <a:ext cx="5393227" cy="21989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156176" y="2060848"/>
            <a:ext cx="100811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55265"/>
          <a:stretch/>
        </p:blipFill>
        <p:spPr>
          <a:xfrm>
            <a:off x="3491880" y="3267191"/>
            <a:ext cx="2547633" cy="22249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759427" y="4149080"/>
            <a:ext cx="625958" cy="176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788024" y="5277326"/>
            <a:ext cx="625958" cy="176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1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김해국제공항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79258"/>
              </p:ext>
            </p:extLst>
          </p:nvPr>
        </p:nvGraphicFramePr>
        <p:xfrm>
          <a:off x="3554314" y="5491387"/>
          <a:ext cx="5554779" cy="132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 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스카이패스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B 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도움이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스카이패스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0" y="1618679"/>
            <a:ext cx="3696977" cy="1373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78" y="1535222"/>
            <a:ext cx="2664296" cy="2335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487" y="2636912"/>
            <a:ext cx="2528342" cy="2532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00" y="3284984"/>
            <a:ext cx="3312368" cy="1777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813192" y="2764301"/>
            <a:ext cx="2442359" cy="221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427984" y="1700808"/>
            <a:ext cx="2581764" cy="183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9000" y="1700808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11" name="타원 10"/>
          <p:cNvSpPr/>
          <p:nvPr/>
        </p:nvSpPr>
        <p:spPr>
          <a:xfrm>
            <a:off x="659000" y="3362491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779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01630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여수공항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55001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여수공항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8" y="1922001"/>
            <a:ext cx="4306775" cy="156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22001"/>
            <a:ext cx="3734274" cy="24786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813192" y="2060848"/>
            <a:ext cx="357523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9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7931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울산공항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518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울산공항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9" y="1825622"/>
            <a:ext cx="3879765" cy="1638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44824"/>
            <a:ext cx="3436195" cy="30103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860032" y="2132856"/>
            <a:ext cx="3096344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9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7874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원주공항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16977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원주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횡성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8355"/>
            <a:ext cx="4352315" cy="1580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863" y="2204864"/>
            <a:ext cx="3971732" cy="28481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148064" y="2420888"/>
            <a:ext cx="367240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84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3507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제주공항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23361"/>
              </p:ext>
            </p:extLst>
          </p:nvPr>
        </p:nvGraphicFramePr>
        <p:xfrm>
          <a:off x="3554314" y="4531267"/>
          <a:ext cx="5554779" cy="228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의미 있는 이미지의 대체텍스트가 누락됨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다음과 같이 숨김 텍스트로 이미지 태그 아래에 삽입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class=“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표선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성산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남원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5.16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일주동로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용담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대정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화순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일주서로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평화로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버스정류장 노형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리무진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택시승차장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&lt;li&gt;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대형택시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73171"/>
            <a:ext cx="3785668" cy="28410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308251"/>
            <a:ext cx="2621343" cy="1330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427387" y="2276872"/>
            <a:ext cx="288032" cy="139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6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2878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85298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사천공항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5434"/>
          <a:stretch/>
        </p:blipFill>
        <p:spPr>
          <a:xfrm>
            <a:off x="323529" y="1522824"/>
            <a:ext cx="4032448" cy="1743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522824"/>
            <a:ext cx="3628231" cy="32990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076056" y="1628800"/>
            <a:ext cx="3484215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9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926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청주공항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82035"/>
              </p:ext>
            </p:extLst>
          </p:nvPr>
        </p:nvGraphicFramePr>
        <p:xfrm>
          <a:off x="3554314" y="5491387"/>
          <a:ext cx="5554779" cy="132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 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청주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B 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청주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86156"/>
            <a:ext cx="2921652" cy="224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59" y="1621105"/>
            <a:ext cx="3263260" cy="1459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77" y="3419289"/>
            <a:ext cx="4364735" cy="15909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614" y="2823045"/>
            <a:ext cx="2672177" cy="2629164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59000" y="1700808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659000" y="3362491"/>
            <a:ext cx="183118" cy="183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919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14243"/>
            <a:ext cx="3573005" cy="243902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75401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97408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 올바르지 않음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카운터 세부정보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퍼스트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밀리언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마일러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프리미엄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도움이 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스카이패스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971599" y="2539168"/>
            <a:ext cx="3573005" cy="221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564904"/>
            <a:ext cx="3735575" cy="17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청주공항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32011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링크로 연결 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링크 명이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로 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 명에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다음과 같이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 &lt;a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=“…”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titie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target=“_blank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청주 국제공항 대중교통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04" y="1340768"/>
            <a:ext cx="2626352" cy="28481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5434"/>
            <a:ext cx="3912335" cy="11492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084137" y="3501008"/>
            <a:ext cx="2407744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3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83021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포항공항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52098"/>
              </p:ext>
            </p:extLst>
          </p:nvPr>
        </p:nvGraphicFramePr>
        <p:xfrm>
          <a:off x="3554314" y="5728567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포항공항 체크인 카운터 세부정보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도움이 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4431"/>
            <a:ext cx="4394307" cy="1632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628800"/>
            <a:ext cx="3246345" cy="30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6032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0813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링크 텍스트에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 포함되어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 명에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삭제하고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인천공항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로 링크명 수정후 링크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 &lt;a href=“…” 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인천공항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 class=“offscreen”&gt;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&lt;/span&gt;&lt;/a&gt;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7" y="1989646"/>
            <a:ext cx="5185045" cy="25046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1408583" y="3765823"/>
            <a:ext cx="122413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04" y="2082676"/>
            <a:ext cx="3549512" cy="24116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711952" y="2852936"/>
            <a:ext cx="2882815" cy="144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4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261384"/>
            <a:ext cx="3408533" cy="199159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0583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39013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링크 텍스트에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 포함되어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 명에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인천국제공항 홈페이지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링크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Ex) &lt;a href=“…” 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인천국제공항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대중교통 정보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class=“offscreen”&gt;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새 창 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&lt;/span&gt;&lt;/a&gt;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03482"/>
            <a:ext cx="2123225" cy="21587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827583" y="2850683"/>
            <a:ext cx="2123225" cy="411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312335" y="2257178"/>
            <a:ext cx="3236149" cy="660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05" y="3356992"/>
            <a:ext cx="1978594" cy="22689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721505" y="5102143"/>
            <a:ext cx="2123225" cy="411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3588388"/>
            <a:ext cx="2803367" cy="20522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289218" y="4752176"/>
            <a:ext cx="2431367" cy="451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5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622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인천공항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30700"/>
              </p:ext>
            </p:extLst>
          </p:nvPr>
        </p:nvGraphicFramePr>
        <p:xfrm>
          <a:off x="3554314" y="5725444"/>
          <a:ext cx="5554779" cy="118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의미 있는 이미지의 대체텍스트가 누락됨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다음과 같이 대체텍스트 삽입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차고지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(Garage)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여객터미널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(Terminal2) 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하얏트호텔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(Hyatt Hotel)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여객터미널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(Terminal1, 3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 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인천공항소방서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,ICT (Incheon Airport Fire Station ICT Center ) 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여객터미널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(Terminal 2, 3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층 중앙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 –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차고지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(Garage)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0" y="1958476"/>
            <a:ext cx="3987220" cy="26134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33017"/>
            <a:ext cx="3474045" cy="38643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114992" y="4940952"/>
            <a:ext cx="2882815" cy="144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8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7437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김포공항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46471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체크인 카운터 상세정보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퍼스트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도움이 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6" y="1583176"/>
            <a:ext cx="4634641" cy="19678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628800"/>
            <a:ext cx="3992137" cy="35722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076056" y="1916832"/>
            <a:ext cx="3848121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8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김포공항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17129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테이블의 캡션이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적절하지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 다음과 같이 삽입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&lt;caption&gt;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체크인 카운터 상세정보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프레스티지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클래스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모닝캄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일반석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도움이 필요한 승객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체크인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키오스크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스카이패스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&lt;/caption&gt;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877" y="1700808"/>
            <a:ext cx="3903423" cy="3483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604505"/>
            <a:ext cx="3987995" cy="32528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076056" y="1898726"/>
            <a:ext cx="3848121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김포공항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66325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&lt;td&gt;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내용 없음 안내가 영문으로 삽입됨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No content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23158"/>
            <a:ext cx="3489465" cy="4684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052736"/>
            <a:ext cx="2712878" cy="10539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579908"/>
            <a:ext cx="2755165" cy="11235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2224841"/>
            <a:ext cx="2680350" cy="31032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5465170" y="1916832"/>
            <a:ext cx="61076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4932040" y="1340768"/>
            <a:ext cx="61076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481512" y="2501949"/>
            <a:ext cx="61076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444208" y="4581128"/>
            <a:ext cx="61076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6470887" y="3533531"/>
            <a:ext cx="61076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8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서비스안내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공항 및 환승정보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취항지공항정보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대한민국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김포공항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https://kr.koreanair.com/content/koreanair/korea/ko/traveling/airport-transit-information.html#worldwide-airports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507AAF4-3D32-408F-AE05-27513AD7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65553"/>
              </p:ext>
            </p:extLst>
          </p:nvPr>
        </p:nvGraphicFramePr>
        <p:xfrm>
          <a:off x="3554314" y="5217067"/>
          <a:ext cx="5554779" cy="159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이미지의 대체텍스트가 누락됨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이미지 태그 하단에 숨김 텍스트로 다음과 같이 삽입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class=“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”&gt;&lt;li&gt;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화물청사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행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한국공항공사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김포관리사무소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우리들병원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국내선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김포세관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아시아나항공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화물청사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한국공항공사 교육센터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대한항공 화물청사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대한항공 빌딩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골프타운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항국공항공사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교육센터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아시아나 격납고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국내선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주차장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&lt;li&gt;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여객청사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행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한국공항공사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김포관리사무소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우리들병원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국내선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국내선 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주차장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국제선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&lt;/li&gt;&lt;/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12611"/>
            <a:ext cx="4114800" cy="3505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772816"/>
            <a:ext cx="2955541" cy="2733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944F6F-E6DB-462A-B42E-ADBFAD54A824}"/>
              </a:ext>
            </a:extLst>
          </p:cNvPr>
          <p:cNvSpPr/>
          <p:nvPr/>
        </p:nvSpPr>
        <p:spPr>
          <a:xfrm>
            <a:off x="7096601" y="1870951"/>
            <a:ext cx="375474" cy="1645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68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1826</Words>
  <Application>Microsoft Office PowerPoint</Application>
  <PresentationFormat>화면 슬라이드 쇼(4:3)</PresentationFormat>
  <Paragraphs>458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김 현곤</cp:lastModifiedBy>
  <cp:revision>501</cp:revision>
  <dcterms:created xsi:type="dcterms:W3CDTF">2018-02-26T00:20:47Z</dcterms:created>
  <dcterms:modified xsi:type="dcterms:W3CDTF">2019-04-22T13:44:56Z</dcterms:modified>
</cp:coreProperties>
</file>