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4042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값이 적절치 않음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(50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주년 내용 누락됨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alt="Korean Air. SkyTeam. 50 years“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26216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1.1.1 Non-text Content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Receipt_EN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(Domestic)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https://pns.koreanair.com/pns/pns04/pns040202.do?bprd=100010ABEF658885688C34E00838512E1561476F7E13AEBE7B06FA9202FB61AE5A6769D342A9633A0B5D0D9BC4CF316902AFF943F18C0E47A586E258D618588D678F0D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F1E3FD8-4720-44EC-8C65-3B57B6D39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27" y="2863322"/>
            <a:ext cx="6664250" cy="5381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D0BC6D-360C-4982-96C4-E67F4108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74" y="1786279"/>
            <a:ext cx="4524375" cy="533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20F395-F3E0-4790-B026-90ED5CC179EE}"/>
              </a:ext>
            </a:extLst>
          </p:cNvPr>
          <p:cNvSpPr/>
          <p:nvPr/>
        </p:nvSpPr>
        <p:spPr>
          <a:xfrm>
            <a:off x="1475656" y="2000777"/>
            <a:ext cx="1584177" cy="285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29DD2-EC45-4EED-8D9C-18EFA0864F15}"/>
              </a:ext>
            </a:extLst>
          </p:cNvPr>
          <p:cNvSpPr/>
          <p:nvPr/>
        </p:nvSpPr>
        <p:spPr>
          <a:xfrm>
            <a:off x="6579258" y="3080393"/>
            <a:ext cx="1368153" cy="213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06640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제목열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scope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속성이 잘못 됨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scope=row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17429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1.3.1 Info and Relationships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Receipt_EN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(Domestic)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https://pns.koreanair.com/pns/pns04/pns040202.do?bprd=100010ABEF658885688C34E00838512E1561476F7E13AEBE7B06FA9202FB61AE5A6769D342A9633A0B5D0D9BC4CF316902AFF943F18C0E47A586E258D618588D678F0D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D79729A-D34F-40BA-8965-C4115B6DD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44171"/>
            <a:ext cx="2675036" cy="5236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3337E-FE66-4512-ACAF-53C8E32A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044171"/>
            <a:ext cx="3370898" cy="38649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0D68-E565-4A55-A4F7-7ADD2B977058}"/>
              </a:ext>
            </a:extLst>
          </p:cNvPr>
          <p:cNvSpPr/>
          <p:nvPr/>
        </p:nvSpPr>
        <p:spPr>
          <a:xfrm>
            <a:off x="3939038" y="4541400"/>
            <a:ext cx="1598331" cy="3676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782104-5572-48AF-8ABF-F72B0EE4AC3B}"/>
              </a:ext>
            </a:extLst>
          </p:cNvPr>
          <p:cNvSpPr/>
          <p:nvPr/>
        </p:nvSpPr>
        <p:spPr>
          <a:xfrm>
            <a:off x="998783" y="5759269"/>
            <a:ext cx="1836060" cy="163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7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126</Words>
  <Application>Microsoft Office PowerPoint</Application>
  <PresentationFormat>화면 슬라이드 쇼(4:3)</PresentationFormat>
  <Paragraphs>40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216</cp:revision>
  <dcterms:created xsi:type="dcterms:W3CDTF">2018-02-26T00:20:47Z</dcterms:created>
  <dcterms:modified xsi:type="dcterms:W3CDTF">2019-04-29T07:42:49Z</dcterms:modified>
</cp:coreProperties>
</file>