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BC"/>
    <a:srgbClr val="9999FF"/>
    <a:srgbClr val="990033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>
      <p:cViewPr varScale="1">
        <p:scale>
          <a:sx n="104" d="100"/>
          <a:sy n="104" d="100"/>
        </p:scale>
        <p:origin x="22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3" y="5217143"/>
            <a:ext cx="19764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30318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 안에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 아닌 요소가 자식요소로 추가됨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문법 유효성 오류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하나의 리스트를 여러 개의 리스트로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영역을 하나의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마크업하고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화면에 표기한대로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개의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84440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19/03/05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JC176_Skypass_190305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http://author.koreanair.com/content/koreanair/global/en/skypass/flight-award/award-ticket.html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2138946" cy="432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908720"/>
            <a:ext cx="65341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89230" y="1124744"/>
            <a:ext cx="217324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6379" y="2964637"/>
            <a:ext cx="2173244" cy="2341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6379" y="5445224"/>
            <a:ext cx="2173244" cy="133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86769" y="1340768"/>
            <a:ext cx="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4703" y="2987660"/>
            <a:ext cx="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1678" y="5449416"/>
            <a:ext cx="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204864"/>
            <a:ext cx="5904656" cy="78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452320" y="20201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하나의 </a:t>
            </a:r>
            <a:r>
              <a:rPr lang="en-US" altLang="ko-KR" dirty="0" smtClean="0">
                <a:solidFill>
                  <a:schemeClr val="bg1"/>
                </a:solidFill>
              </a:rPr>
              <a:t>li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212" y="206812"/>
            <a:ext cx="2952328" cy="406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4334806"/>
            <a:ext cx="2867228" cy="355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880" y="404664"/>
            <a:ext cx="50673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19/03/07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19/03/07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56" y="908720"/>
            <a:ext cx="3456384" cy="64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840" y="1340768"/>
            <a:ext cx="50196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9159920" y="44008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19/03/13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KR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40556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헤딩 태그 내용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전체가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숨김처리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됨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헤딩 태그에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 추가됨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span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표시 뒤에서 닫고 마지막 닫는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span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 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ex)&lt;h5&gt;&lt;span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aria-hidden=true&gt;*  &lt;/span&gt; Refund fee for ~ &lt;/h5&gt;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57717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19/03/05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JC176_Skypass_190305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http://author.koreanair.com/content/koreanair/global/en/skypass/flight-award/award-ticket.html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042483"/>
            <a:ext cx="3446909" cy="332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29" y="3356992"/>
            <a:ext cx="6096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23528" y="1196752"/>
            <a:ext cx="1944216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2910" y="2276872"/>
            <a:ext cx="194483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47864" y="3573016"/>
            <a:ext cx="3816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47864" y="4653136"/>
            <a:ext cx="68356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339752" y="11967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286508" y="22768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831329"/>
            <a:ext cx="42100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4452367"/>
            <a:ext cx="50482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8" t="45362"/>
          <a:stretch/>
        </p:blipFill>
        <p:spPr bwMode="auto">
          <a:xfrm>
            <a:off x="13721096" y="3516808"/>
            <a:ext cx="2330152" cy="84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19/03/07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19/03/07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56" y="1043347"/>
            <a:ext cx="44196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288" y="1556767"/>
            <a:ext cx="45434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080" y="2605096"/>
            <a:ext cx="45148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9159920" y="44008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19/03/13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KR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8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44341"/>
              </p:ext>
            </p:extLst>
          </p:nvPr>
        </p:nvGraphicFramePr>
        <p:xfrm>
          <a:off x="1" y="4941168"/>
          <a:ext cx="4427984" cy="118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8"/>
                <a:gridCol w="3909816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제목행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제목열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속성이 제대로 삽입되지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번 테이블은 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행의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scope=col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추가하고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두번째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행은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제목열이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아니므로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바꾸고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scope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테이블은 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행의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scope=col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추가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51031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19/03/05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JC176_Skypass_190305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http://author.koreanair.com/content/koreanair/global/en/skypass/flight-award/award-ticket.html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69023"/>
            <a:ext cx="3821923" cy="368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48353"/>
            <a:ext cx="4553253" cy="266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18" y="3717032"/>
            <a:ext cx="4608512" cy="240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44008" y="1772816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96136" y="2924944"/>
            <a:ext cx="6835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35532" y="4329100"/>
            <a:ext cx="3840923" cy="46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63888" y="13047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16959" y="24928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92180" y="16648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644008" y="42210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469007"/>
            <a:ext cx="42957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976" y="3861048"/>
            <a:ext cx="48101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19/03/07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19/03/07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805" y="502754"/>
            <a:ext cx="30384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101" y="2925489"/>
            <a:ext cx="4886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56" y="945083"/>
            <a:ext cx="41624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88" y="2600908"/>
            <a:ext cx="42862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638" y="2838623"/>
            <a:ext cx="46672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221656" y="44008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19/03/13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KR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7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33928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하나의 리스트를 리스트로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마크업하지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자식요소에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 아닌 요소가 추가됨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문법 유효성 오류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영역을 하나의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마크업하고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화면에 표기한대로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개의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li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5777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19/03/05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JC176_Skypass_190305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http://author.koreanair.com/cf#/content/koreanair/global/en/skypass/flight-award/upgrade.html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018406"/>
            <a:ext cx="3155959" cy="54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24744"/>
            <a:ext cx="49339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1268760"/>
            <a:ext cx="2952328" cy="3744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5085184"/>
            <a:ext cx="28083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92307" y="1268760"/>
            <a:ext cx="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2775" y="5075892"/>
            <a:ext cx="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07904" y="2186552"/>
            <a:ext cx="4608512" cy="138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52320" y="20201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하나의 </a:t>
            </a:r>
            <a:r>
              <a:rPr lang="en-US" altLang="ko-KR" dirty="0" smtClean="0">
                <a:solidFill>
                  <a:schemeClr val="bg1"/>
                </a:solidFill>
              </a:rPr>
              <a:t>li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339277"/>
            <a:ext cx="432435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008" y="648840"/>
            <a:ext cx="50768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19/03/07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19/03/07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68" y="303830"/>
            <a:ext cx="436245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880" y="1545130"/>
            <a:ext cx="48958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221656" y="116632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19/03/13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KR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7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14302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헤딩에 의미를 가진 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 존재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스크린리더 사용자에게 문단 전체가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숨김처리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h4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strong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 삭제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span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aria-hidden=true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6981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19/03/05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JC176_Skypass_190305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http://author.koreanair.com/cf#/content/koreanair/global/en/skypass/flight-award/upgrade.html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018406"/>
            <a:ext cx="3155959" cy="54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72900"/>
            <a:ext cx="34004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93" y="3429000"/>
            <a:ext cx="5181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4435" y="1018406"/>
            <a:ext cx="1577979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2924944"/>
            <a:ext cx="27363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39952" y="1513452"/>
            <a:ext cx="1080120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99992" y="3776507"/>
            <a:ext cx="1080120" cy="16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692415" y="10724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088105" y="30689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923928" y="145944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391980" y="356048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20" y="302933"/>
            <a:ext cx="44386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586" y="561975"/>
            <a:ext cx="52197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19/03/07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19/03/07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68" y="755898"/>
            <a:ext cx="3694246" cy="610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888" y="1459446"/>
            <a:ext cx="47053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9509688" y="504056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19/03/13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KR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0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04822"/>
              </p:ext>
            </p:extLst>
          </p:nvPr>
        </p:nvGraphicFramePr>
        <p:xfrm>
          <a:off x="17312" y="4869160"/>
          <a:ext cx="3851920" cy="145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3201893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제목행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속성 누락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제목열이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아닌데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제목열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속성이 추가됨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테이블에 캡션이 누락되고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내용셀이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보이지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번 테이블은 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행의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scope=col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추가하고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두번째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행은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제목열이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아니므로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바꾸고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scope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테이블은 캡션을 다음과 같이 추가하고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td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안의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span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태그에 추가된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class=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offscreen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캡션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Refund fee 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6981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19/03/05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JC176_Skypass_190305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http://author.koreanair.com/cf#/content/koreanair/global/en/skypass/flight-award/upgrade.html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6789"/>
            <a:ext cx="3738355" cy="37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08720"/>
            <a:ext cx="4979140" cy="251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69" y="3576457"/>
            <a:ext cx="4456615" cy="321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3275856" y="124645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304129" y="29249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55976" y="1700808"/>
            <a:ext cx="21602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52120" y="2785077"/>
            <a:ext cx="648072" cy="247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36096" y="4990292"/>
            <a:ext cx="1080120" cy="1103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44008" y="3717032"/>
            <a:ext cx="68356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699102"/>
            <a:ext cx="4343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72" y="2216125"/>
            <a:ext cx="48101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494" y="1803866"/>
            <a:ext cx="48577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19/03/07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19/03/07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08" y="809203"/>
            <a:ext cx="43434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952" y="48803"/>
            <a:ext cx="43624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144" y="1966689"/>
            <a:ext cx="47339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9252520" y="26064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19/03/13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KR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0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9521</TotalTime>
  <Words>469</Words>
  <Application>Microsoft Office PowerPoint</Application>
  <PresentationFormat>화면 슬라이드 쇼(4:3)</PresentationFormat>
  <Paragraphs>186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179</cp:revision>
  <dcterms:created xsi:type="dcterms:W3CDTF">2018-02-26T00:20:47Z</dcterms:created>
  <dcterms:modified xsi:type="dcterms:W3CDTF">2019-03-13T04:45:01Z</dcterms:modified>
</cp:coreProperties>
</file>