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5" r:id="rId2"/>
    <p:sldId id="423" r:id="rId3"/>
    <p:sldId id="424" r:id="rId4"/>
    <p:sldId id="426" r:id="rId5"/>
    <p:sldId id="429" r:id="rId6"/>
    <p:sldId id="431" r:id="rId7"/>
    <p:sldId id="432" r:id="rId8"/>
    <p:sldId id="434" r:id="rId9"/>
    <p:sldId id="43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822A39-DBF0-480F-9935-DCEE0FAEC8AB}">
          <p14:sldIdLst>
            <p14:sldId id="425"/>
            <p14:sldId id="423"/>
            <p14:sldId id="424"/>
            <p14:sldId id="426"/>
            <p14:sldId id="429"/>
            <p14:sldId id="431"/>
            <p14:sldId id="432"/>
          </p14:sldIdLst>
        </p14:section>
        <p14:section name="추가검수" id="{8B52E8EA-B994-45CB-B11D-997A1E7AA124}">
          <p14:sldIdLst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93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6455643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931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Hertz_022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https://krstg.koreanair.com/content/koreanair/korea/ko/rentacar-hertz.html#rentacar-hertz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081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</a:t>
            </a:r>
            <a:r>
              <a:rPr lang="en-US" altLang="ko-KR" sz="1600" smtClean="0">
                <a:solidFill>
                  <a:schemeClr val="bg1"/>
                </a:solidFill>
              </a:rPr>
              <a:t>Date</a:t>
            </a:r>
            <a:r>
              <a:rPr lang="ko-KR" altLang="en-US" sz="1600" smtClean="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05/25</a:t>
            </a:r>
          </a:p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Auditor</a:t>
            </a:r>
            <a:r>
              <a:rPr lang="ko-KR" altLang="en-US" sz="1600" smtClean="0">
                <a:solidFill>
                  <a:schemeClr val="bg1"/>
                </a:solidFill>
              </a:rPr>
              <a:t> 고애</a:t>
            </a:r>
            <a:r>
              <a:rPr lang="ko-KR" altLang="en-US" sz="1600">
                <a:solidFill>
                  <a:schemeClr val="bg1"/>
                </a:solidFill>
              </a:rPr>
              <a:t>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10963"/>
              </p:ext>
            </p:extLst>
          </p:nvPr>
        </p:nvGraphicFramePr>
        <p:xfrm>
          <a:off x="3347864" y="5841268"/>
          <a:ext cx="5328592" cy="97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2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버튼선택시 포커스를 잃어버려 버튼선택이 되었는지를 알 수 없다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번튼선택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&lt;h3&gt;View/Modify/Cancel Reservation&lt;/h3&gt;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포커스가 가도록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&lt;h3&gt;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=“-1”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삽입한다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포커스가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해딩에서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나가면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=“-1”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도 사라지도록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7504" y="2996952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3955"/>
            <a:ext cx="2878207" cy="2307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948264" y="2811037"/>
            <a:ext cx="1944216" cy="325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4975036"/>
            <a:ext cx="2033122" cy="956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수정안됨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03" y="3575966"/>
            <a:ext cx="3078175" cy="191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1675"/>
            <a:ext cx="5718527" cy="194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5849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Hertz_022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https://krstg.koreanair.com/content/koreanair/korea/ko/rentacar-hertz.html#rentacar-hertz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</a:t>
            </a:r>
            <a:r>
              <a:rPr lang="en-US" altLang="ko-KR" sz="1600" smtClean="0">
                <a:solidFill>
                  <a:schemeClr val="bg1"/>
                </a:solidFill>
              </a:rPr>
              <a:t>Date</a:t>
            </a:r>
            <a:r>
              <a:rPr lang="ko-KR" altLang="en-US" sz="1600" smtClean="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05/25</a:t>
            </a:r>
          </a:p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Auditor</a:t>
            </a:r>
            <a:r>
              <a:rPr lang="ko-KR" altLang="en-US" sz="1600" smtClean="0">
                <a:solidFill>
                  <a:schemeClr val="bg1"/>
                </a:solidFill>
              </a:rPr>
              <a:t> 고애</a:t>
            </a:r>
            <a:r>
              <a:rPr lang="ko-KR" altLang="en-US" sz="1600">
                <a:solidFill>
                  <a:schemeClr val="bg1"/>
                </a:solidFill>
              </a:rPr>
              <a:t>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00645"/>
              </p:ext>
            </p:extLst>
          </p:nvPr>
        </p:nvGraphicFramePr>
        <p:xfrm>
          <a:off x="3815408" y="4941168"/>
          <a:ext cx="53285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2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불필요한 내용이 삽입되어있음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인풋의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&lt;label for=“”&gt;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값이 일치하지 않아 인풋박스에 포커스가 가도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라벨값을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읽어주지 않는다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대문자를 스크린리더에서 문장으로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읽지않고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끊어서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단어하나나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읽는 경우가 발생한다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4. &lt;a role=“button”&gt;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된 버튼이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되지 않음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포커스라인이 마우스오버와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키보드선택시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다름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마우스오버시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더 진함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1. &lt;legend class=“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offscreen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”&gt;…&lt;/legend&gt;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2. &lt;label&gt;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값을 해당 인풋박스의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와 동일하도록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3. text-transform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삭제하고 대소문자 조합으로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선택이 되도록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포커스라인이 동일하도록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3483" y="1916832"/>
            <a:ext cx="2455043" cy="423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-877052" y="2070143"/>
            <a:ext cx="81015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-1172374" y="199846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6792"/>
            <a:ext cx="29146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-858981" y="3510303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786973" y="4302391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858981" y="5382511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37761" y="2780928"/>
            <a:ext cx="180219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43703" y="5058475"/>
            <a:ext cx="170416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79759" y="26729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3</a:t>
            </a:r>
            <a:endParaRPr lang="ko-KR" altLang="en-US" sz="1000" b="1"/>
          </a:p>
        </p:txBody>
      </p:sp>
      <p:sp>
        <p:nvSpPr>
          <p:cNvPr id="18" name="타원 17"/>
          <p:cNvSpPr/>
          <p:nvPr/>
        </p:nvSpPr>
        <p:spPr>
          <a:xfrm>
            <a:off x="2555776" y="26729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4</a:t>
            </a:r>
            <a:endParaRPr lang="ko-KR" altLang="en-US" sz="1000" b="1"/>
          </a:p>
        </p:txBody>
      </p:sp>
      <p:sp>
        <p:nvSpPr>
          <p:cNvPr id="22" name="타원 21"/>
          <p:cNvSpPr/>
          <p:nvPr/>
        </p:nvSpPr>
        <p:spPr>
          <a:xfrm>
            <a:off x="2924200" y="26729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5</a:t>
            </a:r>
            <a:endParaRPr lang="ko-KR" altLang="en-US" sz="1000" b="1"/>
          </a:p>
        </p:txBody>
      </p:sp>
      <p:sp>
        <p:nvSpPr>
          <p:cNvPr id="23" name="직사각형 22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18/8/29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Fixed(DEV)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21656" y="72008"/>
            <a:ext cx="327122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18/8/29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DEV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54" y="2148293"/>
            <a:ext cx="4614786" cy="475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82" y="631652"/>
            <a:ext cx="4554313" cy="151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8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5832648" cy="2777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3063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Hertz_022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https://krstg.koreanair.com/content/koreanair/korea/ko/rentacar-hertz.html#rentacar-hertz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</a:t>
            </a:r>
            <a:r>
              <a:rPr lang="en-US" altLang="ko-KR" sz="1600" smtClean="0">
                <a:solidFill>
                  <a:schemeClr val="bg1"/>
                </a:solidFill>
              </a:rPr>
              <a:t>Date</a:t>
            </a:r>
            <a:r>
              <a:rPr lang="ko-KR" altLang="en-US" sz="1600" smtClean="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05/25</a:t>
            </a:r>
          </a:p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Auditor</a:t>
            </a:r>
            <a:r>
              <a:rPr lang="ko-KR" altLang="en-US" sz="1600" smtClean="0">
                <a:solidFill>
                  <a:schemeClr val="bg1"/>
                </a:solidFill>
              </a:rPr>
              <a:t> 고애</a:t>
            </a:r>
            <a:r>
              <a:rPr lang="ko-KR" altLang="en-US" sz="1600">
                <a:solidFill>
                  <a:schemeClr val="bg1"/>
                </a:solidFill>
              </a:rPr>
              <a:t>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42942"/>
              </p:ext>
            </p:extLst>
          </p:nvPr>
        </p:nvGraphicFramePr>
        <p:xfrm>
          <a:off x="2843808" y="5589240"/>
          <a:ext cx="5328592" cy="104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2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버튼의 배열은 부정적인 의미의 버튼은 왼쪽에 배치하고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긍정적인 의미의 버튼은 오른쪽에 배치한다</a:t>
                      </a:r>
                      <a:endParaRPr lang="en-US" altLang="ko-KR" sz="9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ko-KR" sz="900" b="0" baseline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lang="ko-KR" altLang="en-US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긍정의 의미이미므로 오른쪽에 두고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Plan a trip</a:t>
                      </a:r>
                      <a:r>
                        <a:rPr lang="ko-KR" altLang="en-US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왼쪽에 배치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900" b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 a trip</a:t>
                      </a:r>
                      <a:r>
                        <a:rPr lang="ko-KR" altLang="en-US" sz="900" b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부정의 의미로 회색으로 수정한다</a:t>
                      </a:r>
                      <a:r>
                        <a:rPr lang="en-US" altLang="ko-KR" sz="900" b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900" b="0" baseline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15816" y="3555810"/>
            <a:ext cx="1512168" cy="377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18/8/29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Fixed(DEV)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21656" y="72008"/>
            <a:ext cx="327122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18/8/29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DEV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43" y="692696"/>
            <a:ext cx="4743399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6444208" cy="2023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76787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Hertz_022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https://krstg.koreanair.com/content/koreanair/korea/ko/rentacar-hertz.html#rentacar-hertz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</a:t>
            </a:r>
            <a:r>
              <a:rPr lang="en-US" altLang="ko-KR" sz="1600" smtClean="0">
                <a:solidFill>
                  <a:schemeClr val="bg1"/>
                </a:solidFill>
              </a:rPr>
              <a:t>Date</a:t>
            </a:r>
            <a:r>
              <a:rPr lang="ko-KR" altLang="en-US" sz="1600" smtClean="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05/26</a:t>
            </a:r>
          </a:p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Auditor</a:t>
            </a:r>
            <a:r>
              <a:rPr lang="ko-KR" altLang="en-US" sz="1600" smtClean="0">
                <a:solidFill>
                  <a:schemeClr val="bg1"/>
                </a:solidFill>
              </a:rPr>
              <a:t> 고애</a:t>
            </a:r>
            <a:r>
              <a:rPr lang="ko-KR" altLang="en-US" sz="1600">
                <a:solidFill>
                  <a:schemeClr val="bg1"/>
                </a:solidFill>
              </a:rPr>
              <a:t>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08642"/>
              </p:ext>
            </p:extLst>
          </p:nvPr>
        </p:nvGraphicFramePr>
        <p:xfrm>
          <a:off x="2843808" y="5589240"/>
          <a:ext cx="53285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2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폼연결이 가능한 에러문구를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role=“alert”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으로 안내되고 있어 포커스를  에러폼으로 보냈으나 포커스가 보내졌는지에 대한 안내를 스크린리더 사용자는 바로 알기 힘들다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위의 예시와 같이 에러문구를 에러발생시 해당 폼 하단에 위치하도록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role=“alert”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태그안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에러문구는 삭제하고 에러발생시 인풋태그에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aria-invalid=“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ture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에러문구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삽입한다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에러가 삭제되면 같이 삭제되도록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에러문구가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플레이홀더와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동일하므로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필수입력항목입니다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83568" y="2578427"/>
            <a:ext cx="1656184" cy="274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28" y="1124744"/>
            <a:ext cx="2839501" cy="32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732240" y="3573016"/>
            <a:ext cx="22322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18686"/>
            <a:ext cx="2031460" cy="27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11960" y="2526197"/>
            <a:ext cx="2103468" cy="2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52320" y="3897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1656" y="72008"/>
            <a:ext cx="327122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18/8/28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DEV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4990230"/>
            <a:ext cx="2033122" cy="95696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보완필요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270" y="1556792"/>
            <a:ext cx="43529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213931" y="646263"/>
            <a:ext cx="4307263" cy="95696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에러문구 </a:t>
            </a:r>
            <a:r>
              <a:rPr lang="ko-KR" altLang="en-US" dirty="0" err="1" smtClean="0">
                <a:solidFill>
                  <a:schemeClr val="bg1"/>
                </a:solidFill>
              </a:rPr>
              <a:t>수정안됨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플레이스홀더와</a:t>
            </a:r>
            <a:r>
              <a:rPr lang="ko-KR" altLang="en-US" dirty="0" smtClean="0">
                <a:solidFill>
                  <a:schemeClr val="bg1"/>
                </a:solidFill>
              </a:rPr>
              <a:t> 동일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93580"/>
            <a:ext cx="8227252" cy="27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958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Hertz_022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https://krstg.koreanair.com/content/koreanair/korea/ko/rentacar-hertz.html#rentacar-hertz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</a:t>
            </a:r>
            <a:r>
              <a:rPr lang="en-US" altLang="ko-KR" sz="1600" smtClean="0">
                <a:solidFill>
                  <a:schemeClr val="bg1"/>
                </a:solidFill>
              </a:rPr>
              <a:t>Date</a:t>
            </a:r>
            <a:r>
              <a:rPr lang="ko-KR" altLang="en-US" sz="1600" smtClean="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05/26</a:t>
            </a:r>
          </a:p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Auditor</a:t>
            </a:r>
            <a:r>
              <a:rPr lang="ko-KR" altLang="en-US" sz="1600" smtClean="0">
                <a:solidFill>
                  <a:schemeClr val="bg1"/>
                </a:solidFill>
              </a:rPr>
              <a:t> 고애</a:t>
            </a:r>
            <a:r>
              <a:rPr lang="ko-KR" altLang="en-US" sz="1600">
                <a:solidFill>
                  <a:schemeClr val="bg1"/>
                </a:solidFill>
              </a:rPr>
              <a:t>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51776"/>
              </p:ext>
            </p:extLst>
          </p:nvPr>
        </p:nvGraphicFramePr>
        <p:xfrm>
          <a:off x="2771800" y="5445224"/>
          <a:ext cx="53285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2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일치하는 예약번호가 없는 경우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예약을 취소한 경우 에러메세지가 대문자로 보여지고있어 스크린리더에서 문장으로 인식하지 못 할 경우가 있음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로딩바의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role=“alert”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과 에러문구의 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role=“alert”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의 영향으로 두개의 내용 모두 스크린리더에서 안내되지 않고있음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첫글자만 대문자로 시작하고 뒤는 소문자로 수정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e.g.  Res not found on res-file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e.g.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Unble-reservation cancelled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2.  role=“alert”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에 삽입되는 에러 삭제하고 에러를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&lt;p id=“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”&gt;Res not found on res-file&lt;/p&gt;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과 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&lt;p id=“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”&gt;Unble-reservation cancelled&lt;/p&gt;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태그로 보여지게 마크업 수정한 후 예약번호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예약이름의 인풋박스에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aria-invalid=“true”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aria-describedby=“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에러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id”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를 삽입한다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에러가 없어지면 이 소스도 삭제되도록 수정</a:t>
                      </a:r>
                      <a:endParaRPr lang="en-US" altLang="ko-KR" sz="900" b="0" baseline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043608" y="2397469"/>
            <a:ext cx="1656184" cy="274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361950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403648" y="1976177"/>
            <a:ext cx="3024336" cy="274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53178" y="1967836"/>
            <a:ext cx="3024336" cy="274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92080" y="3933056"/>
            <a:ext cx="28083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65346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삭제</a:t>
            </a:r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3501009"/>
            <a:ext cx="6120680" cy="1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-1283872" y="4141959"/>
            <a:ext cx="2567743" cy="23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616994" y="4488568"/>
            <a:ext cx="2567743" cy="23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6732240" cy="271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9472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Hertz_022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예약확인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https://krstg.koreanair.com/content/koreanair/korea/ko/rentacar-hertz.html#rentacar-hertz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</a:t>
            </a:r>
            <a:r>
              <a:rPr lang="en-US" altLang="ko-KR" sz="1600" smtClean="0">
                <a:solidFill>
                  <a:schemeClr val="bg1"/>
                </a:solidFill>
              </a:rPr>
              <a:t>Date</a:t>
            </a:r>
            <a:r>
              <a:rPr lang="ko-KR" altLang="en-US" sz="1600" smtClean="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05/26</a:t>
            </a:r>
          </a:p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Auditor</a:t>
            </a:r>
            <a:r>
              <a:rPr lang="ko-KR" altLang="en-US" sz="1600" smtClean="0">
                <a:solidFill>
                  <a:schemeClr val="bg1"/>
                </a:solidFill>
              </a:rPr>
              <a:t> 고애</a:t>
            </a:r>
            <a:r>
              <a:rPr lang="ko-KR" altLang="en-US" sz="1600">
                <a:solidFill>
                  <a:schemeClr val="bg1"/>
                </a:solidFill>
              </a:rPr>
              <a:t>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97630"/>
              </p:ext>
            </p:extLst>
          </p:nvPr>
        </p:nvGraphicFramePr>
        <p:xfrm>
          <a:off x="2843808" y="5373216"/>
          <a:ext cx="53285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2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1.  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버튼이 목록형식이나 목록태그로 마크업 안되었음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2.   css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제거시 보여지는 링크가 있음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3. 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공통 디자인가이드에 맞지않은 버튼정렬임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altLang="ko-KR" sz="900" b="0" baseline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&lt;ul&gt;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로 마크업 수정</a:t>
                      </a:r>
                      <a:endParaRPr lang="en-US" altLang="ko-KR" sz="9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2. display:none;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이 아닌 돔에서 삭제</a:t>
                      </a:r>
                      <a:endParaRPr lang="en-US" altLang="ko-KR" sz="9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위의 예시와 같이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cancel reservation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을 왼쪽에 놓고 나머지 두개의 버튼은 우측에 위치하도록 한다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 cancel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버튼은 회색으로 컬러 수정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87624" y="3049596"/>
            <a:ext cx="4032448" cy="451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114675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796136" y="2675710"/>
            <a:ext cx="2808312" cy="53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0282" y="3933056"/>
            <a:ext cx="1616661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smtClean="0"/>
              <a:t>Cancel Reservation</a:t>
            </a:r>
            <a:endParaRPr lang="ko-KR" altLang="en-US" sz="1300"/>
          </a:p>
        </p:txBody>
      </p:sp>
      <p:sp>
        <p:nvSpPr>
          <p:cNvPr id="15" name="TextBox 14"/>
          <p:cNvSpPr txBox="1"/>
          <p:nvPr/>
        </p:nvSpPr>
        <p:spPr>
          <a:xfrm>
            <a:off x="2712583" y="3933056"/>
            <a:ext cx="1650067" cy="292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solidFill>
                  <a:schemeClr val="bg1"/>
                </a:solidFill>
              </a:rPr>
              <a:t>Modify Reservation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034" y="2759676"/>
            <a:ext cx="69762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&lt;ul&gt;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97919" y="3933056"/>
            <a:ext cx="534121" cy="292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solidFill>
                  <a:schemeClr val="bg1"/>
                </a:solidFill>
              </a:rPr>
              <a:t>Print</a:t>
            </a:r>
            <a:endParaRPr lang="ko-KR" alt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7873854" cy="301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6025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Hertz_022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예약확인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https://krstg.koreanair.com/content/koreanair/korea/ko/rentacar-hertz.html#rentacar-hertz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</a:t>
            </a:r>
            <a:r>
              <a:rPr lang="en-US" altLang="ko-KR" sz="1600" smtClean="0">
                <a:solidFill>
                  <a:schemeClr val="bg1"/>
                </a:solidFill>
              </a:rPr>
              <a:t>Date</a:t>
            </a:r>
            <a:r>
              <a:rPr lang="ko-KR" altLang="en-US" sz="1600" smtClean="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05/26</a:t>
            </a:r>
          </a:p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Auditor</a:t>
            </a:r>
            <a:r>
              <a:rPr lang="ko-KR" altLang="en-US" sz="1600" smtClean="0">
                <a:solidFill>
                  <a:schemeClr val="bg1"/>
                </a:solidFill>
              </a:rPr>
              <a:t> 고애</a:t>
            </a:r>
            <a:r>
              <a:rPr lang="ko-KR" altLang="en-US" sz="1600">
                <a:solidFill>
                  <a:schemeClr val="bg1"/>
                </a:solidFill>
              </a:rPr>
              <a:t>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85950"/>
              </p:ext>
            </p:extLst>
          </p:nvPr>
        </p:nvGraphicFramePr>
        <p:xfrm>
          <a:off x="2843808" y="5373216"/>
          <a:ext cx="5328592" cy="97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2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Extras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내역이 없을경우 빈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&lt;ul&gt;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이 보여지고 있음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빈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&lt;ul&gt;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태그가 존재해서는 안됨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.Total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과 하나의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&lt;ul&gt;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로 수정후 다시 확인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237786" y="2311568"/>
            <a:ext cx="2286542" cy="118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780928"/>
            <a:ext cx="2743200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98193" y="3573016"/>
            <a:ext cx="1886375" cy="346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89403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오류가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한번에 발생하지 않고 하나씩 발생함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두개의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인풋박스 모두 필수입력항목인 경우 오류가 한번에 발생하도록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70229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18/8/29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http://wwwdevap.koreanair.com/content/koreanair/global/en/rentacar-hertz.html#rentacar-hertz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8028384" cy="30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9288" y="2564904"/>
            <a:ext cx="70750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71" y="980728"/>
            <a:ext cx="7545643" cy="480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745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이전 예약번호이나 정상적인 확인이 어려운 경우에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Next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버튼을 누르면 오류메시지가 표출되지 않고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로딩바만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떴다가 사라짐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오류 케이스인 경우 명확한 오류 메시지가 표출될 수 있도록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70229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18/8/29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허츠렌터카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확인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http://wwwdevap.koreanair.com/content/koreanair/global/en/rentacar-hertz.html#rentacar-hertz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87624" y="2924944"/>
            <a:ext cx="633670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24052</TotalTime>
  <Words>950</Words>
  <Application>Microsoft Office PowerPoint</Application>
  <PresentationFormat>화면 슬라이드 쇼(4:3)</PresentationFormat>
  <Paragraphs>238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JSY</cp:lastModifiedBy>
  <cp:revision>1365</cp:revision>
  <dcterms:created xsi:type="dcterms:W3CDTF">2015-10-22T04:47:16Z</dcterms:created>
  <dcterms:modified xsi:type="dcterms:W3CDTF">2018-08-29T06:30:29Z</dcterms:modified>
</cp:coreProperties>
</file>