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4" r:id="rId2"/>
    <p:sldId id="445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3F7"/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9" autoAdjust="0"/>
    <p:restoredTop sz="94622" autoAdjust="0"/>
  </p:normalViewPr>
  <p:slideViewPr>
    <p:cSldViewPr>
      <p:cViewPr varScale="1">
        <p:scale>
          <a:sx n="118" d="100"/>
          <a:sy n="118" d="100"/>
        </p:scale>
        <p:origin x="5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1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kr.koreanair.com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52" y="1646810"/>
            <a:ext cx="3282306" cy="19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60048"/>
              </p:ext>
            </p:extLst>
          </p:nvPr>
        </p:nvGraphicFramePr>
        <p:xfrm>
          <a:off x="3567848" y="5373216"/>
          <a:ext cx="5554779" cy="118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접근성 관련 문제는 아니지만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대한항공 공통 팝업으로 변경 부탁드립니다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팝업은 다음과 같이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aria-label=“Warning”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2) Confirm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스페이스 바로 동작 가능하도록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확인 클릭 시 페이지가 전환되며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페이지 상단으로 포커스 이동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.(Skip to contents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바로 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53765"/>
              </p:ext>
            </p:extLst>
          </p:nvPr>
        </p:nvGraphicFramePr>
        <p:xfrm>
          <a:off x="-9531" y="7268"/>
          <a:ext cx="9187808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1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088"/>
                <a:gridCol w="720080"/>
                <a:gridCol w="88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96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474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김태희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18/11/06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Hertz Rent-a-Car&gt;View/Modify/Cancel Reservation&gt;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예약취소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완료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팝업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4"/>
                        </a:rPr>
                        <a:t>https://kr.koreanair.com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211258" y="7268"/>
            <a:ext cx="3857686" cy="1045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19/1/16 </a:t>
            </a:r>
            <a:r>
              <a:rPr lang="ko-KR" altLang="en-US" smtClean="0"/>
              <a:t>김현곤 </a:t>
            </a:r>
            <a:r>
              <a:rPr lang="en-US" altLang="ko-KR" dirty="0" smtClean="0"/>
              <a:t>1),2)</a:t>
            </a:r>
            <a:r>
              <a:rPr lang="ko-KR" altLang="en-US" smtClean="0"/>
              <a:t> </a:t>
            </a:r>
            <a:r>
              <a:rPr lang="en-US" altLang="ko-KR" dirty="0" smtClean="0"/>
              <a:t>DEV</a:t>
            </a:r>
            <a:r>
              <a:rPr lang="ko-KR" altLang="en-US" smtClean="0"/>
              <a:t>확인 </a:t>
            </a:r>
            <a:r>
              <a:rPr lang="en-US" altLang="ko-KR" dirty="0" smtClean="0"/>
              <a:t>3)</a:t>
            </a:r>
            <a:r>
              <a:rPr lang="ko-KR" altLang="en-US" smtClean="0"/>
              <a:t> 수정안됨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277" y="1224282"/>
            <a:ext cx="3291886" cy="1268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277" y="2492896"/>
            <a:ext cx="4599532" cy="36496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l="24267" t="9450" r="28010"/>
          <a:stretch/>
        </p:blipFill>
        <p:spPr>
          <a:xfrm>
            <a:off x="9189529" y="3268533"/>
            <a:ext cx="1841011" cy="20699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211258" y="1057558"/>
            <a:ext cx="3857686" cy="1045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19/1/17 </a:t>
            </a:r>
            <a:r>
              <a:rPr lang="ko-KR" altLang="en-US" smtClean="0"/>
              <a:t>김현곤</a:t>
            </a:r>
            <a:endParaRPr lang="en-US" altLang="ko-KR" dirty="0" smtClean="0"/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팝업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please confirm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으로 </a:t>
            </a:r>
            <a:r>
              <a:rPr lang="ko-KR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변경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수정방안 잘못 나감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l="8406" t="21865"/>
          <a:stretch/>
        </p:blipFill>
        <p:spPr>
          <a:xfrm>
            <a:off x="9152892" y="3020775"/>
            <a:ext cx="2300052" cy="20094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/>
          <a:srcRect b="21190"/>
          <a:stretch/>
        </p:blipFill>
        <p:spPr>
          <a:xfrm>
            <a:off x="11489536" y="2996952"/>
            <a:ext cx="3907327" cy="208111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210731" y="2891942"/>
            <a:ext cx="3858213" cy="1113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3) NVDA</a:t>
            </a:r>
            <a:r>
              <a:rPr lang="ko-KR" altLang="en-US" sz="1200" smtClean="0"/>
              <a:t>에서 포커스 이동 안됨</a:t>
            </a:r>
            <a:r>
              <a:rPr lang="en-US" altLang="ko-KR" sz="1200" dirty="0" smtClean="0"/>
              <a:t>,</a:t>
            </a:r>
            <a:r>
              <a:rPr lang="ko-KR" altLang="en-US" sz="1200" smtClean="0"/>
              <a:t> 팝업이 닫혔으나 포커스 이동하지 않고 계속 팝업 버튼을 읽음 </a:t>
            </a:r>
            <a:r>
              <a:rPr lang="en-US" altLang="ko-KR" sz="1200" dirty="0" smtClean="0"/>
              <a:t>– </a:t>
            </a:r>
            <a:r>
              <a:rPr lang="ko-KR" altLang="en-US" sz="1200" smtClean="0"/>
              <a:t>버튼 이동 안되는 이슈는 </a:t>
            </a:r>
            <a:r>
              <a:rPr lang="en-US" altLang="ko-KR" sz="1200" dirty="0"/>
              <a:t>hertz_018 </a:t>
            </a:r>
            <a:r>
              <a:rPr lang="ko-KR" altLang="en-US" sz="1200" smtClean="0"/>
              <a:t>에서 보완필요로 처리 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9211258" y="2099661"/>
            <a:ext cx="3857686" cy="95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19/1/28 </a:t>
            </a:r>
            <a:r>
              <a:rPr lang="ko-KR" altLang="en-US" smtClean="0"/>
              <a:t>김현곤</a:t>
            </a:r>
            <a:endParaRPr lang="en-US" altLang="ko-KR" dirty="0" smtClean="0"/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팝업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please confirm</a:t>
            </a:r>
            <a:r>
              <a:rPr lang="ko-KR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으로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DEV </a:t>
            </a:r>
            <a:r>
              <a:rPr lang="ko-KR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확인 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보완필요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3) </a:t>
            </a:r>
            <a:r>
              <a:rPr lang="ko-KR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수정안됨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9210232" y="3366853"/>
            <a:ext cx="3857686" cy="10372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19/2/1 </a:t>
            </a:r>
            <a:r>
              <a:rPr lang="ko-KR" altLang="en-US" smtClean="0"/>
              <a:t>김현곤 </a:t>
            </a:r>
            <a:r>
              <a:rPr lang="en-US" altLang="ko-KR" dirty="0"/>
              <a:t>1),2)</a:t>
            </a:r>
            <a:r>
              <a:rPr lang="ko-KR" altLang="en-US"/>
              <a:t> </a:t>
            </a:r>
            <a:r>
              <a:rPr lang="en-US" altLang="ko-KR" dirty="0"/>
              <a:t>DEV</a:t>
            </a:r>
            <a:r>
              <a:rPr lang="ko-KR" altLang="en-US"/>
              <a:t>확인 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3)</a:t>
            </a:r>
            <a:r>
              <a:rPr lang="ko-KR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번 수정사항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Arial" panose="020B0604020202020204" pitchFamily="34" charset="0"/>
              </a:rPr>
              <a:t>번 슬라이드와 병합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6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19/2/1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smtClean="0">
                <a:solidFill>
                  <a:schemeClr val="bg1"/>
                </a:solidFill>
              </a:rPr>
              <a:t> 김현곤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Fixed(DEV)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6" name="꺾인 연결선 15"/>
          <p:cNvCxnSpPr>
            <a:stCxn id="14" idx="1"/>
          </p:cNvCxnSpPr>
          <p:nvPr/>
        </p:nvCxnSpPr>
        <p:spPr>
          <a:xfrm rot="10800000" flipV="1">
            <a:off x="5796136" y="1580292"/>
            <a:ext cx="3415122" cy="4585012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42195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2816"/>
            <a:ext cx="4640585" cy="309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04681"/>
              </p:ext>
            </p:extLst>
          </p:nvPr>
        </p:nvGraphicFramePr>
        <p:xfrm>
          <a:off x="3589221" y="576873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팝업이 닫히고 포커스가 날아감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팝업이 닫히고 페이지가 변경되는 경우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로 포커스 이동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54795"/>
              </p:ext>
            </p:extLst>
          </p:nvPr>
        </p:nvGraphicFramePr>
        <p:xfrm>
          <a:off x="-9531" y="7268"/>
          <a:ext cx="9187808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1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088"/>
                <a:gridCol w="720080"/>
                <a:gridCol w="8830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714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300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김태희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18/11/06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Hertz Rent-a-Car&gt;View/Modify/Cancel Reservation&gt;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예약취소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완료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팝업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https://kr.koreanair.com/global/en/rentacar-hertz.html#rentacar-hertz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168677" y="817853"/>
            <a:ext cx="3857686" cy="1243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19/2/1 </a:t>
            </a:r>
            <a:r>
              <a:rPr lang="ko-KR" altLang="en-US" smtClean="0"/>
              <a:t>김현곤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3)</a:t>
            </a:r>
            <a:r>
              <a:rPr lang="ko-KR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번 수정사항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팝업 </a:t>
            </a:r>
            <a:r>
              <a:rPr lang="ko-KR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닫았을때</a:t>
            </a:r>
            <a:r>
              <a:rPr lang="ko-KR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포커스 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</a:rPr>
              <a:t>H2</a:t>
            </a:r>
            <a:r>
              <a:rPr lang="ko-KR" altLang="en-US" smtClean="0">
                <a:solidFill>
                  <a:schemeClr val="tx1"/>
                </a:solidFill>
                <a:latin typeface="Arial" panose="020B0604020202020204" pitchFamily="34" charset="0"/>
              </a:rPr>
              <a:t>로 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0" y="1844824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277" y="2204864"/>
            <a:ext cx="3435012" cy="25190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413470" y="3039770"/>
            <a:ext cx="2376264" cy="147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44000" y="1848171"/>
            <a:ext cx="3857686" cy="849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19/4/12 </a:t>
            </a:r>
            <a:r>
              <a:rPr lang="ko-KR" altLang="en-US" sz="1200" smtClean="0"/>
              <a:t>김현곤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수정안됨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h2</a:t>
            </a:r>
            <a:r>
              <a:rPr lang="ko-KR" altLang="en-US" sz="1200" smtClean="0"/>
              <a:t>로 포커스 이동 하지 않음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포커스가 팝업에 남아있음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l="8487" r="60561"/>
          <a:stretch/>
        </p:blipFill>
        <p:spPr>
          <a:xfrm>
            <a:off x="11923046" y="2850608"/>
            <a:ext cx="884442" cy="3800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2" y="3270333"/>
            <a:ext cx="3240360" cy="25323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sz="1050" b="1" smtClean="0">
                <a:solidFill>
                  <a:sysClr val="windowText" lastClr="000000"/>
                </a:solidFill>
              </a:rPr>
              <a:t>인수인계</a:t>
            </a:r>
            <a:r>
              <a:rPr lang="en-US" altLang="ko-KR" sz="1050" b="1" dirty="0" smtClean="0">
                <a:solidFill>
                  <a:sysClr val="windowText" lastClr="000000"/>
                </a:solidFill>
              </a:rPr>
              <a:t>_0620]</a:t>
            </a:r>
          </a:p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예약취소가 완료 되면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새창이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열리는데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NVDA</a:t>
            </a:r>
            <a:r>
              <a:rPr lang="ko-KR" altLang="en-US" sz="1050" smtClean="0">
                <a:solidFill>
                  <a:sysClr val="windowText" lastClr="000000"/>
                </a:solidFill>
              </a:rPr>
              <a:t>에서 새창 열림을 안내 해 주고 있지 않음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050" smtClean="0">
                <a:solidFill>
                  <a:sysClr val="windowText" lastClr="000000"/>
                </a:solidFill>
              </a:rPr>
              <a:t>예약취소확인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팝업 닫힌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후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ysClr val="windowText" lastClr="000000"/>
                </a:solidFill>
              </a:rPr>
              <a:t>가상 커서를 이동해보면 예약 취소 확인 팝업의 버튼을 계속 읽어줌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IE JAWS</a:t>
            </a:r>
            <a:r>
              <a:rPr lang="ko-KR" altLang="en-US" sz="1050" smtClean="0">
                <a:solidFill>
                  <a:sysClr val="windowText" lastClr="000000"/>
                </a:solidFill>
              </a:rPr>
              <a:t>에서는 페이지 타이틀을 </a:t>
            </a:r>
            <a:r>
              <a:rPr lang="ko-KR" altLang="en-US" sz="1050" smtClean="0">
                <a:solidFill>
                  <a:sysClr val="windowText" lastClr="000000"/>
                </a:solidFill>
              </a:rPr>
              <a:t>읽어줌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NVDA</a:t>
            </a:r>
            <a:r>
              <a:rPr lang="ko-KR" altLang="en-US" sz="1050" smtClean="0">
                <a:solidFill>
                  <a:sysClr val="windowText" lastClr="000000"/>
                </a:solidFill>
              </a:rPr>
              <a:t>에서도 페이지 타이틀을 읽어주면 될거 같은데 이전 검수결과서에서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h2</a:t>
            </a:r>
            <a:r>
              <a:rPr lang="ko-KR" altLang="en-US" sz="1050" smtClean="0">
                <a:solidFill>
                  <a:sysClr val="windowText" lastClr="000000"/>
                </a:solidFill>
              </a:rPr>
              <a:t>로 포커스를 이동 시키라고 나가서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h2</a:t>
            </a:r>
            <a:r>
              <a:rPr lang="ko-KR" altLang="en-US" sz="1050" smtClean="0">
                <a:solidFill>
                  <a:sysClr val="windowText" lastClr="000000"/>
                </a:solidFill>
              </a:rPr>
              <a:t>로 이동하는지 검수 하였음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26783</TotalTime>
  <Words>287</Words>
  <Application>Microsoft Office PowerPoint</Application>
  <PresentationFormat>화면 슬라이드 쇼(4:3)</PresentationFormat>
  <Paragraphs>67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김현곤(기타 외부직원, V HKKIM)</cp:lastModifiedBy>
  <cp:revision>1271</cp:revision>
  <dcterms:created xsi:type="dcterms:W3CDTF">2015-10-22T04:47:16Z</dcterms:created>
  <dcterms:modified xsi:type="dcterms:W3CDTF">2019-06-20T05:39:24Z</dcterms:modified>
</cp:coreProperties>
</file>