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5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93" autoAdjust="0"/>
    <p:restoredTop sz="94622" autoAdjust="0"/>
  </p:normalViewPr>
  <p:slideViewPr>
    <p:cSldViewPr>
      <p:cViewPr>
        <p:scale>
          <a:sx n="100" d="100"/>
          <a:sy n="100" d="100"/>
        </p:scale>
        <p:origin x="-822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A23AD-48BD-44C9-BDB5-CBECFF8B01A4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7F454-D6A2-4057-826E-099656FF1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5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0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5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4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7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0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7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4448" y="6492875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AC16-3C0F-4B5C-83EB-BE1BE080E3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65570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7/19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06547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결제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팝업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(3DS)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오픈된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이후 결제가 정상 처리되지 않았을 때 나오는 에러 팝업이 열리고 닫힌 후에 팝업 닫힌 스크립트가 작동하지 않아 백그라운드에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aria-hidden=“true”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가 사라지지 않음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결제 오류가 발생하더라도 해당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펍업을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 닫으면 팝업이 닫히고 바닥페이지가 정상 동작해야 함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" y="1124744"/>
            <a:ext cx="4852962" cy="178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17873"/>
            <a:ext cx="46101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5536" y="1412776"/>
            <a:ext cx="388843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84168" y="2018274"/>
            <a:ext cx="1403648" cy="162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92080" y="2996952"/>
            <a:ext cx="1403648" cy="162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68913" y="3789040"/>
            <a:ext cx="1403648" cy="162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736507" y="5067182"/>
            <a:ext cx="1403648" cy="162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6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22241</TotalTime>
  <Words>70</Words>
  <Application>Microsoft Office PowerPoint</Application>
  <PresentationFormat>화면 슬라이드 쇼(4:3)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2.19 / 4.1.2</dc:title>
  <dc:creator>Registered User</dc:creator>
  <cp:lastModifiedBy>Iris.Jeon</cp:lastModifiedBy>
  <cp:revision>457</cp:revision>
  <dcterms:created xsi:type="dcterms:W3CDTF">2015-10-22T04:47:16Z</dcterms:created>
  <dcterms:modified xsi:type="dcterms:W3CDTF">2016-07-20T08:04:38Z</dcterms:modified>
</cp:coreProperties>
</file>