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83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9287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Traveling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Us &gt; Baggage Service &gt; Lost and Found(result)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7/20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KR </a:t>
            </a:r>
            <a:r>
              <a:rPr lang="ko-KR" altLang="en-US" sz="1600" smtClean="0">
                <a:solidFill>
                  <a:schemeClr val="bg1"/>
                </a:solidFill>
              </a:rPr>
              <a:t>검수 </a:t>
            </a:r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09730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팝업에 노출되는 페이지 표기가 서로 다름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페이지를 변경했을 때 팝업 타이틀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(h2)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오프스크린에 들어있는 페이지 숫자도 업데이트하여 현재 보여주고 있는 페이지를 안내할 수 있도록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7092280" cy="25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17" y="3400493"/>
            <a:ext cx="3819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580112" y="3853050"/>
            <a:ext cx="2592288" cy="224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76056" y="4581128"/>
            <a:ext cx="226774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5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7/25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5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22323</TotalTime>
  <Words>77</Words>
  <Application>Microsoft Office PowerPoint</Application>
  <PresentationFormat>화면 슬라이드 쇼(4:3)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462</cp:revision>
  <dcterms:created xsi:type="dcterms:W3CDTF">2015-10-22T04:47:16Z</dcterms:created>
  <dcterms:modified xsi:type="dcterms:W3CDTF">2016-09-09T00:11:53Z</dcterms:modified>
</cp:coreProperties>
</file>