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49" autoAdjust="0"/>
  </p:normalViewPr>
  <p:slideViewPr>
    <p:cSldViewPr>
      <p:cViewPr varScale="1">
        <p:scale>
          <a:sx n="98" d="100"/>
          <a:sy n="98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7E4CD-D478-468C-853D-F09117110E68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431D-3022-4993-ABDE-E89CF798A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2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6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0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5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1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7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E932-46F7-4D61-9B09-18957A0706C9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2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14422"/>
            <a:ext cx="551159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000132" y="1214422"/>
            <a:ext cx="537563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-857256" y="4357694"/>
            <a:ext cx="28572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6483"/>
              </p:ext>
            </p:extLst>
          </p:nvPr>
        </p:nvGraphicFramePr>
        <p:xfrm>
          <a:off x="2714612" y="5852160"/>
          <a:ext cx="642938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14"/>
                <a:gridCol w="5491374"/>
              </a:tblGrid>
              <a:tr h="2154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체크박스 선택 시 팝업이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강제로 생성되어 체크박스 체크를 선택을 할 수 없음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반드시 환불 규정을 확인해야 하는 체크박스라면 확인을 하지 않으면 진행이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안되록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체크박스는 체크여부만 가능하도록 수정하고 우측 버튼 클릭 시 팝업이 생성되도록 수정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팝업을 보지 않으면 체크박스에 체크가 되지 않도록 하고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체크를 하려고 하면 팝업을 확인해달라는 에러메시지를 표출하는 방식으로 수정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체크박스를 한번 체크하면 체크해제가 불가능하도록 구성하려면 한번 체크하면 해제가 불가능하다는 안내메시지 추가 필요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6/29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6/30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윤재</a:t>
            </a:r>
            <a:r>
              <a:rPr lang="ko-KR" altLang="en-US" sz="1600" dirty="0">
                <a:solidFill>
                  <a:schemeClr val="bg1"/>
                </a:solidFill>
              </a:rPr>
              <a:t>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(STG)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9880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000" b="1" dirty="0" smtClean="0"/>
                        <a:t>[</a:t>
                      </a:r>
                      <a:r>
                        <a:rPr lang="ko-KR" altLang="en-US" sz="1000" b="1" dirty="0" smtClean="0"/>
                        <a:t>국제선 환불</a:t>
                      </a:r>
                      <a:r>
                        <a:rPr lang="en-US" altLang="ko-KR" sz="1000" b="1" dirty="0" smtClean="0"/>
                        <a:t>] </a:t>
                      </a:r>
                      <a:r>
                        <a:rPr lang="ko-KR" altLang="en-US" sz="1000" b="1" dirty="0" smtClean="0"/>
                        <a:t>환불규정을 필수항목으로 제어요청 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국제 유상 전체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9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692696"/>
            <a:ext cx="11873893" cy="496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-1692696" y="4232335"/>
            <a:ext cx="28572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39634"/>
              </p:ext>
            </p:extLst>
          </p:nvPr>
        </p:nvGraphicFramePr>
        <p:xfrm>
          <a:off x="2714612" y="5661248"/>
          <a:ext cx="6429388" cy="105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14"/>
                <a:gridCol w="5491374"/>
              </a:tblGrid>
              <a:tr h="419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Aria-required=“required”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문법오류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Aria-required=“true”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020272" y="2998092"/>
            <a:ext cx="12241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5841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000" b="1" dirty="0" smtClean="0"/>
                        <a:t>[</a:t>
                      </a:r>
                      <a:r>
                        <a:rPr lang="ko-KR" altLang="en-US" sz="1000" b="1" dirty="0" smtClean="0"/>
                        <a:t>국제선 환불</a:t>
                      </a:r>
                      <a:r>
                        <a:rPr lang="en-US" altLang="ko-KR" sz="1000" b="1" dirty="0" smtClean="0"/>
                        <a:t>] </a:t>
                      </a:r>
                      <a:r>
                        <a:rPr lang="ko-KR" altLang="en-US" sz="1000" b="1" dirty="0" smtClean="0"/>
                        <a:t>환불규정을 필수항목으로 제어요청 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국제 유상 전체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6/29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6/30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윤재</a:t>
            </a:r>
            <a:r>
              <a:rPr lang="ko-KR" altLang="en-US" sz="1600" dirty="0">
                <a:solidFill>
                  <a:schemeClr val="bg1"/>
                </a:solidFill>
              </a:rPr>
              <a:t>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(STG)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4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1692696" y="4232335"/>
            <a:ext cx="28572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9880"/>
              </p:ext>
            </p:extLst>
          </p:nvPr>
        </p:nvGraphicFramePr>
        <p:xfrm>
          <a:off x="2714612" y="5589241"/>
          <a:ext cx="6429388" cy="113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14"/>
                <a:gridCol w="5491374"/>
              </a:tblGrid>
              <a:tr h="491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팝업의 띄어쓰기 수정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금액과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ko-KR" altLang="en-US" sz="9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 띄어쓰기 필요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828800"/>
            <a:ext cx="69246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87824" y="3273010"/>
            <a:ext cx="1080120" cy="207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9880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000" b="1" dirty="0" smtClean="0"/>
                        <a:t>[</a:t>
                      </a:r>
                      <a:r>
                        <a:rPr lang="ko-KR" altLang="en-US" sz="1000" b="1" dirty="0" smtClean="0"/>
                        <a:t>국제선 환불</a:t>
                      </a:r>
                      <a:r>
                        <a:rPr lang="en-US" altLang="ko-KR" sz="1000" b="1" dirty="0" smtClean="0"/>
                        <a:t>] </a:t>
                      </a:r>
                      <a:r>
                        <a:rPr lang="ko-KR" altLang="en-US" sz="1000" b="1" dirty="0" smtClean="0"/>
                        <a:t>환불규정을 필수항목으로 제어요청 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국제 유상 전체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6/29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STG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-80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6/30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윤재</a:t>
            </a:r>
            <a:r>
              <a:rPr lang="ko-KR" altLang="en-US" sz="1600" dirty="0">
                <a:solidFill>
                  <a:schemeClr val="bg1"/>
                </a:solidFill>
              </a:rPr>
              <a:t>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(STG)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269</Words>
  <Application>Microsoft Office PowerPoint</Application>
  <PresentationFormat>화면 슬라이드 쇼(4:3)</PresentationFormat>
  <Paragraphs>87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</dc:creator>
  <cp:lastModifiedBy>Iris.Jeon</cp:lastModifiedBy>
  <cp:revision>297</cp:revision>
  <dcterms:created xsi:type="dcterms:W3CDTF">2016-03-02T23:27:02Z</dcterms:created>
  <dcterms:modified xsi:type="dcterms:W3CDTF">2016-09-09T00:50:37Z</dcterms:modified>
</cp:coreProperties>
</file>