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BC"/>
    <a:srgbClr val="9999FF"/>
    <a:srgbClr val="990033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660"/>
  </p:normalViewPr>
  <p:slideViewPr>
    <p:cSldViewPr>
      <p:cViewPr varScale="1">
        <p:scale>
          <a:sx n="106" d="100"/>
          <a:sy n="106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81E7-82D5-4BB2-9145-C5F8193A47F5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3A45C-69D4-425C-A2B9-5DEB7BC5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4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0162-989C-4375-8D6D-4AFCBF87FE0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8244407" cy="333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07504" y="6453336"/>
            <a:ext cx="68356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92456"/>
              </p:ext>
            </p:extLst>
          </p:nvPr>
        </p:nvGraphicFramePr>
        <p:xfrm>
          <a:off x="4067944" y="4207870"/>
          <a:ext cx="5009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359610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툴팁이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추가된 모든 탭 공통 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 – Korean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Air,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Skyteam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Other Airline Partners,  Used Miles, All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툴팁이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접근성 가이드에 맞지 않고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잘못된 정보가 들어감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모두 대한항공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스크린리더에서 비활성화라고 읽으나 클릭이 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툴팁은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스크린리더에서 읽어야 하는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툴팁으로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 아래와 같이 수정한다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altLang="ko-KR" sz="900" dirty="0" smtClean="0"/>
                        <a:t>&lt;div&gt; </a:t>
                      </a:r>
                      <a:r>
                        <a:rPr lang="ko-KR" altLang="en-US" sz="900" dirty="0" smtClean="0"/>
                        <a:t>로 </a:t>
                      </a:r>
                      <a:r>
                        <a:rPr lang="ko-KR" altLang="en-US" sz="900" dirty="0" err="1" smtClean="0"/>
                        <a:t>마크업</a:t>
                      </a:r>
                      <a:r>
                        <a:rPr lang="ko-KR" altLang="en-US" sz="900" dirty="0" smtClean="0"/>
                        <a:t> 후 키보드 포커스 사용을 위해 </a:t>
                      </a:r>
                      <a:r>
                        <a:rPr lang="en-US" altLang="ko-KR" sz="900" dirty="0" err="1" smtClean="0"/>
                        <a:t>tabindex</a:t>
                      </a:r>
                      <a:r>
                        <a:rPr lang="en-US" altLang="ko-KR" sz="900" dirty="0" smtClean="0"/>
                        <a:t>="0" </a:t>
                      </a:r>
                      <a:r>
                        <a:rPr lang="ko-KR" altLang="en-US" sz="900" dirty="0" smtClean="0"/>
                        <a:t>속성을 사용한다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스크린리더가 읽어야 하는 내용은 </a:t>
                      </a:r>
                      <a:r>
                        <a:rPr lang="en-US" altLang="ko-KR" sz="900" dirty="0" smtClean="0"/>
                        <a:t>&lt;div&gt; </a:t>
                      </a:r>
                      <a:r>
                        <a:rPr lang="ko-KR" altLang="en-US" sz="900" dirty="0" smtClean="0"/>
                        <a:t>요소 안에 </a:t>
                      </a:r>
                      <a:r>
                        <a:rPr lang="en-US" altLang="ko-KR" sz="900" dirty="0" err="1" smtClean="0"/>
                        <a:t>offscreen</a:t>
                      </a:r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900" dirty="0" smtClean="0"/>
                        <a:t>클래스를 사용하여 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도시명을 안내하면서 공항코드도 안내해야 하므로 공항코드</a:t>
                      </a:r>
                      <a:r>
                        <a:rPr lang="ko-KR" altLang="en-US" sz="900" baseline="0" dirty="0" smtClean="0"/>
                        <a:t> 영역에 추가된 </a:t>
                      </a:r>
                      <a:r>
                        <a:rPr lang="en-US" altLang="ko-KR" sz="900" baseline="0" dirty="0" smtClean="0"/>
                        <a:t>aria-hidden </a:t>
                      </a:r>
                      <a:r>
                        <a:rPr lang="ko-KR" altLang="en-US" sz="900" baseline="0" dirty="0" smtClean="0"/>
                        <a:t>속성은 삭제한다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900" baseline="0" dirty="0" err="1" smtClean="0"/>
                        <a:t>툴팁</a:t>
                      </a:r>
                      <a:r>
                        <a:rPr lang="ko-KR" altLang="en-US" sz="900" baseline="0" dirty="0" smtClean="0"/>
                        <a:t> 실행 요소에서 포커스가 나갔을 때 </a:t>
                      </a:r>
                      <a:r>
                        <a:rPr lang="ko-KR" altLang="en-US" sz="900" baseline="0" dirty="0" err="1" smtClean="0"/>
                        <a:t>툴팁은</a:t>
                      </a:r>
                      <a:r>
                        <a:rPr lang="ko-KR" altLang="en-US" sz="900" baseline="0" dirty="0" smtClean="0"/>
                        <a:t> 사라진다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900" baseline="0" dirty="0" err="1" smtClean="0"/>
                        <a:t>툴팁을</a:t>
                      </a:r>
                      <a:r>
                        <a:rPr lang="ko-KR" altLang="en-US" sz="900" baseline="0" dirty="0" smtClean="0"/>
                        <a:t> 띄울 필요가 없는 경우는 키보드 포커스가 가지 않도록 </a:t>
                      </a:r>
                      <a:r>
                        <a:rPr lang="en-US" altLang="ko-KR" sz="900" baseline="0" dirty="0" err="1" smtClean="0"/>
                        <a:t>tabindex</a:t>
                      </a:r>
                      <a:r>
                        <a:rPr lang="en-US" altLang="ko-KR" sz="900" baseline="0" dirty="0" smtClean="0"/>
                        <a:t>=“0” </a:t>
                      </a:r>
                      <a:r>
                        <a:rPr lang="ko-KR" altLang="en-US" sz="900" baseline="0" dirty="0" smtClean="0"/>
                        <a:t>속성을 삭제한다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900" baseline="0" dirty="0" err="1" smtClean="0"/>
                        <a:t>툴팁이</a:t>
                      </a:r>
                      <a:r>
                        <a:rPr lang="ko-KR" altLang="en-US" sz="900" baseline="0" dirty="0" smtClean="0"/>
                        <a:t> 열려있을 때 </a:t>
                      </a:r>
                      <a:r>
                        <a:rPr lang="en-US" altLang="ko-KR" sz="900" baseline="0" dirty="0" smtClean="0"/>
                        <a:t>ESC </a:t>
                      </a:r>
                      <a:r>
                        <a:rPr lang="ko-KR" altLang="en-US" sz="900" baseline="0" dirty="0" smtClean="0"/>
                        <a:t>키를 누르면 </a:t>
                      </a:r>
                      <a:r>
                        <a:rPr lang="ko-KR" altLang="en-US" sz="900" baseline="0" dirty="0" err="1" smtClean="0"/>
                        <a:t>툴팁은</a:t>
                      </a:r>
                      <a:r>
                        <a:rPr lang="ko-KR" altLang="en-US" sz="900" baseline="0" dirty="0" smtClean="0"/>
                        <a:t> 사라진다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68457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19/06/21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PLUAT-2008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http://wwwdevap.koreanair.com/global/en/profile/profile.html#mileage-summary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9" y="2780928"/>
            <a:ext cx="3736113" cy="378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868144" y="2618910"/>
            <a:ext cx="68356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1620" y="1268760"/>
            <a:ext cx="306222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40152" y="1275239"/>
            <a:ext cx="208823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3528" y="3068960"/>
            <a:ext cx="3456384" cy="117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3528" y="4797152"/>
            <a:ext cx="345638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14256</TotalTime>
  <Words>149</Words>
  <Application>Microsoft Office PowerPoint</Application>
  <PresentationFormat>화면 슬라이드 쇼(4:3)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JSY</cp:lastModifiedBy>
  <cp:revision>229</cp:revision>
  <dcterms:created xsi:type="dcterms:W3CDTF">2018-02-26T00:20:47Z</dcterms:created>
  <dcterms:modified xsi:type="dcterms:W3CDTF">2019-06-21T07:42:22Z</dcterms:modified>
</cp:coreProperties>
</file>