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8" r:id="rId2"/>
    <p:sldId id="421" r:id="rId3"/>
    <p:sldId id="419" r:id="rId4"/>
    <p:sldId id="420" r:id="rId5"/>
    <p:sldId id="423" r:id="rId6"/>
    <p:sldId id="424" r:id="rId7"/>
    <p:sldId id="425" r:id="rId8"/>
    <p:sldId id="42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22" autoAdjust="0"/>
  </p:normalViewPr>
  <p:slideViewPr>
    <p:cSldViewPr>
      <p:cViewPr>
        <p:scale>
          <a:sx n="100" d="100"/>
          <a:sy n="100" d="100"/>
        </p:scale>
        <p:origin x="54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88" y="980728"/>
            <a:ext cx="4371975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5804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K001-C2Q0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김설영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a Flight&gt;International&gt;Booking&gt;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10/18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57244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다국어 입력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UWA-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oneway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-date-pattern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Start date (e.g. 2016-12-01)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다국어입력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3" y="1268760"/>
            <a:ext cx="5965626" cy="329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58136" y="1412776"/>
            <a:ext cx="18899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71800" y="4221088"/>
            <a:ext cx="1652944" cy="330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56576" y="3082756"/>
            <a:ext cx="2432804" cy="795313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01/02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확인완</a:t>
            </a:r>
            <a:r>
              <a:rPr lang="ko-KR" altLang="en-US" sz="1600" dirty="0">
                <a:solidFill>
                  <a:schemeClr val="bg1"/>
                </a:solidFill>
              </a:rPr>
              <a:t>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33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2066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K001-C2Q0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김설영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a Flight&gt;International&gt;Booking&gt;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10/18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61758"/>
              </p:ext>
            </p:extLst>
          </p:nvPr>
        </p:nvGraphicFramePr>
        <p:xfrm>
          <a:off x="3059832" y="5733256"/>
          <a:ext cx="5976664" cy="118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(FF/NVDA)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체크박스에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연결된 문장 중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내용을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offscreen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내용과 같이 읽어줌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내용을 삭제하고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“-”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&amp;minus;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11/2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전서영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수정방안 변경</a:t>
                      </a:r>
                    </a:p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오프스크린 텍스트는 삭제하고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기호를 특수기호 코드로 변경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(&amp;#8722;)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0" y="3462561"/>
            <a:ext cx="4619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244924" y="2636912"/>
            <a:ext cx="5268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3968" y="3477047"/>
            <a:ext cx="5268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4760" y="3636343"/>
            <a:ext cx="16529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0" y="1268760"/>
            <a:ext cx="814003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11/3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1206835"/>
            <a:ext cx="5057775" cy="1924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348603" y="2976240"/>
            <a:ext cx="2568214" cy="795313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01/25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2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1498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K001-C2Q0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김설영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a Flight&gt;International&gt;Booking&gt;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10/18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30765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(FF/NVDA)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가상커서로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reduce one passenger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버튼에 진입해 버튼을 클릭했을 경우 포커스가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add more passenger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버튼으로 이동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승객수를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줄일 수 없음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태그에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display:block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283968" y="3477047"/>
            <a:ext cx="5268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56578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77176" y="3861047"/>
            <a:ext cx="644832" cy="57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68620" y="1412776"/>
            <a:ext cx="2042224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612576" y="4119387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040" y="1988840"/>
            <a:ext cx="5267325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56576" y="3082756"/>
            <a:ext cx="2432804" cy="795313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01/02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확인완</a:t>
            </a:r>
            <a:r>
              <a:rPr lang="ko-KR" altLang="en-US" sz="1600" dirty="0">
                <a:solidFill>
                  <a:schemeClr val="bg1"/>
                </a:solidFill>
              </a:rPr>
              <a:t>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387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78065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K001-C2Q0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김설영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a Flight&gt;International&gt;Booking&gt;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10/18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1634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가상커서로 이동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select discount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버튼으로  가상커서가 이동했지만 화면에서 보이지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Discount collapse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일 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select discount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display:none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252865" cy="21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018021" y="1700808"/>
            <a:ext cx="15465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" y="3559723"/>
            <a:ext cx="6951116" cy="168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059471" y="4256124"/>
            <a:ext cx="144052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10/20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350999"/>
            <a:ext cx="9115425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756576" y="3082756"/>
            <a:ext cx="2432804" cy="795313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01/02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확인완</a:t>
            </a:r>
            <a:r>
              <a:rPr lang="ko-KR" altLang="en-US" sz="1600" dirty="0">
                <a:solidFill>
                  <a:schemeClr val="bg1"/>
                </a:solidFill>
              </a:rPr>
              <a:t>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13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6690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K001-C2Q0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김설영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a Flight&gt;International&gt;Booking&gt;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10/19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4796"/>
              </p:ext>
            </p:extLst>
          </p:nvPr>
        </p:nvGraphicFramePr>
        <p:xfrm>
          <a:off x="3059832" y="5733256"/>
          <a:ext cx="5976664" cy="118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정의형 목록이 아닌데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DL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되어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밸리데이터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오류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Dl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role=“presentation”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삽입하고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내용 앞에 공백 혹은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정의형 목록의 의미가 없어질 경우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한줄로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붙어서 읽음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u="none" dirty="0" err="1" smtClean="0">
                          <a:solidFill>
                            <a:schemeClr val="tx1"/>
                          </a:solidFill>
                        </a:rPr>
                        <a:t>커스텀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 속성은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“data-”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 표준 </a:t>
                      </a:r>
                      <a:r>
                        <a:rPr lang="ko-KR" altLang="en-US" sz="900" u="none" dirty="0" err="1" smtClean="0">
                          <a:solidFill>
                            <a:schemeClr val="tx1"/>
                          </a:solidFill>
                        </a:rPr>
                        <a:t>프리픽스를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(data-</a:t>
                      </a:r>
                      <a:r>
                        <a:rPr lang="en-US" altLang="ko-KR" sz="900" u="none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=“”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로 변경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57009" cy="281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355976" y="1556792"/>
            <a:ext cx="88968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83224" y="2276872"/>
            <a:ext cx="88968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56720"/>
            <a:ext cx="1762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484073" y="4741886"/>
            <a:ext cx="1786156" cy="271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10/20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576983"/>
            <a:ext cx="11868150" cy="441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900592" y="4140560"/>
            <a:ext cx="2432804" cy="795313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01/02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확인완</a:t>
            </a:r>
            <a:r>
              <a:rPr lang="ko-KR" altLang="en-US" sz="1600" dirty="0">
                <a:solidFill>
                  <a:schemeClr val="bg1"/>
                </a:solidFill>
              </a:rPr>
              <a:t>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643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3502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K001-C2Q0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김설영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a Flight&gt;International&gt;Booking&gt;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10/19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76800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다구간에서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구간 추가나 삭제 버튼을 클릭하면 자동으로 포커스가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버튼으로 이동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Add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클릭 시에는 다음 구간의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인풋박스로 포커스 이동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delete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클릭 시에는 남은 구간의 마지막 여정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인풋박스로 포커스 이동하도록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버튼이 아닌 인풋박스로 이동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2" y="1257300"/>
            <a:ext cx="88296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195866" y="2852936"/>
            <a:ext cx="792088" cy="256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18513" y="3109372"/>
            <a:ext cx="792088" cy="256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10/20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257300"/>
            <a:ext cx="88011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396536" y="1916832"/>
            <a:ext cx="2432804" cy="795313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01/02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확인완</a:t>
            </a:r>
            <a:r>
              <a:rPr lang="ko-KR" altLang="en-US" sz="1600" dirty="0">
                <a:solidFill>
                  <a:schemeClr val="bg1"/>
                </a:solidFill>
              </a:rPr>
              <a:t>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40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745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K001-C2Q0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김설영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a Flight&gt;International&gt;Booking&gt;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10/24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29496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클래스를 일반석이 아닌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프레스티지나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일등석을 선택했을 경우 신분할인이 적용되지 않는데 신분할인이 활성화 되어 있어 사용성에 혼란을 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신분할인이 적용되지 않는다면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discount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부분을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에서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7"/>
            <a:ext cx="683134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3017515" cy="269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39752" y="2060848"/>
            <a:ext cx="1800200" cy="256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88244" y="2708920"/>
            <a:ext cx="230180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3573016"/>
            <a:ext cx="489654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2046" y="4293096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신분할인 불가시 노출되지 않게 변경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10/28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215392"/>
            <a:ext cx="6877050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396536" y="3958586"/>
            <a:ext cx="2432804" cy="795313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01/02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확인완</a:t>
            </a:r>
            <a:r>
              <a:rPr lang="ko-KR" altLang="en-US" sz="1600" dirty="0">
                <a:solidFill>
                  <a:schemeClr val="bg1"/>
                </a:solidFill>
              </a:rPr>
              <a:t>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890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6168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K001-C2Q0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김설영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a Flight&gt;International&gt;Booking&gt;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10/31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77149"/>
              </p:ext>
            </p:extLst>
          </p:nvPr>
        </p:nvGraphicFramePr>
        <p:xfrm>
          <a:off x="3059832" y="5733256"/>
          <a:ext cx="5976664" cy="118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에러가 발생하면 실제 보이는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상단에 숨겨놓은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아이디가 중복됨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      (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에는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가 없지만 에러 발생시에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생성됨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에러 해결 후에도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는 사라지지</a:t>
                      </a:r>
                      <a:endParaRPr lang="en-US" altLang="ko-KR" sz="9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 않아 </a:t>
                      </a:r>
                      <a:r>
                        <a:rPr lang="ko-KR" altLang="en-US" sz="900" u="none" baseline="0" dirty="0" err="1" smtClean="0">
                          <a:solidFill>
                            <a:schemeClr val="tx1"/>
                          </a:solidFill>
                        </a:rPr>
                        <a:t>출도착지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의 아이디 모두 중복됨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2.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 발생시에 에러를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두번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읽어줌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u="none" baseline="0" smtClean="0">
                          <a:solidFill>
                            <a:schemeClr val="tx1"/>
                          </a:solidFill>
                        </a:rPr>
                        <a:t>아이디는 중복되지 않게 변경</a:t>
                      </a:r>
                      <a:endParaRPr lang="en-US" altLang="ko-KR" sz="900" u="none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에러 문구를 감싸고 있는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role=“alert”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aria-live=“assertive”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9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775"/>
            <a:ext cx="8020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5570760" cy="18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39552" y="2189066"/>
            <a:ext cx="2736304" cy="447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28256" y="2789312"/>
            <a:ext cx="2736304" cy="447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5936" y="1893620"/>
            <a:ext cx="2592288" cy="167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28184" y="2046020"/>
            <a:ext cx="2115394" cy="14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82286" y="3933056"/>
            <a:ext cx="1282287" cy="22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19672" y="4941168"/>
            <a:ext cx="1282287" cy="22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86" y="3096437"/>
            <a:ext cx="5417790" cy="91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892480" y="3140968"/>
            <a:ext cx="819250" cy="14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96408" y="3237158"/>
            <a:ext cx="1215752" cy="14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2718851" y="4007323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smtClean="0">
                <a:solidFill>
                  <a:schemeClr val="bg1"/>
                </a:solidFill>
              </a:rPr>
              <a:t>11/1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김설영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117848"/>
            <a:ext cx="44196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9118376" y="2636912"/>
            <a:ext cx="2432804" cy="795313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01/02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확인완</a:t>
            </a:r>
            <a:r>
              <a:rPr lang="ko-KR" altLang="en-US" sz="1600" dirty="0">
                <a:solidFill>
                  <a:schemeClr val="bg1"/>
                </a:solidFill>
              </a:rPr>
              <a:t>료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22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23484</TotalTime>
  <Words>677</Words>
  <Application>Microsoft Office PowerPoint</Application>
  <PresentationFormat>화면 슬라이드 쇼(4:3)</PresentationFormat>
  <Paragraphs>241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ko</cp:lastModifiedBy>
  <cp:revision>510</cp:revision>
  <dcterms:created xsi:type="dcterms:W3CDTF">2015-10-22T04:47:16Z</dcterms:created>
  <dcterms:modified xsi:type="dcterms:W3CDTF">2017-01-24T23:40:09Z</dcterms:modified>
</cp:coreProperties>
</file>