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5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9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07AC6-36DA-485D-BE2A-B46B6AED2DF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7126-BEA2-44E3-BFB0-5D61FE30A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5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5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9B720-CC39-4ED4-A0BF-14F745D36FC4}" type="datetimeFigureOut">
              <a:rPr lang="ko-KR" altLang="en-US" smtClean="0"/>
              <a:t>2016-12-06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195C-50E6-454E-90E0-B09288A37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9435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77878"/>
              </p:ext>
            </p:extLst>
          </p:nvPr>
        </p:nvGraphicFramePr>
        <p:xfrm>
          <a:off x="3059832" y="5677860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Copy right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단어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띄어쓰기 되어있어 스크린리더가 잘못 읽을 수 있음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메시지가 표출되지만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포커스 가지 않고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읽어 주지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Copyright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로 올바르게 표기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모든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메시지는 표출되면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해당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포커스 가게하고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오류 발생텍스트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값과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부분의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연결하고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aria-invalid true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나오게 수정필요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47864" y="1556792"/>
            <a:ext cx="26479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109322"/>
            <a:ext cx="288032" cy="31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t="16074" r="24099" b="24760"/>
          <a:stretch/>
        </p:blipFill>
        <p:spPr bwMode="auto">
          <a:xfrm>
            <a:off x="179512" y="1308538"/>
            <a:ext cx="3883521" cy="424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82286" y="4725144"/>
            <a:ext cx="199357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1" t="15217" r="22173" b="24831"/>
          <a:stretch/>
        </p:blipFill>
        <p:spPr bwMode="auto">
          <a:xfrm>
            <a:off x="4063033" y="1423986"/>
            <a:ext cx="3492996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355976" y="1423986"/>
            <a:ext cx="2592288" cy="348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24988" y="3276613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번 수정완료확인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번 확인 안됨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100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3708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Nvda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-FF)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가상커서로 페이지 처음부터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탐색시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스크린 리더 탐색 순서가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선형적이지 않음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헤딩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-&gt; 4,3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-&gt; 1,2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-&gt; 5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번 순으로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읽어내려가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선형적인 구조로 읽지 않음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선형적인 구조로 읽게끔 수정필요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47864" y="1556792"/>
            <a:ext cx="26479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14843" r="29181" b="25534"/>
          <a:stretch/>
        </p:blipFill>
        <p:spPr bwMode="auto">
          <a:xfrm>
            <a:off x="3131840" y="1531999"/>
            <a:ext cx="2746784" cy="368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4088" y="2070720"/>
            <a:ext cx="284052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2062" y="2529573"/>
            <a:ext cx="284052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4540" y="3112836"/>
            <a:ext cx="31130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6114" y="3717032"/>
            <a:ext cx="31130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1350" y="4238764"/>
            <a:ext cx="31130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4988" y="3276613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수정완료확인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4,3,2,1,5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번순으로</a:t>
            </a:r>
            <a:r>
              <a:rPr lang="ko-KR" altLang="en-US" sz="1600" dirty="0" smtClean="0">
                <a:solidFill>
                  <a:schemeClr val="bg1"/>
                </a:solidFill>
              </a:rPr>
              <a:t> 읽음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7" r="42168" b="40917"/>
          <a:stretch/>
        </p:blipFill>
        <p:spPr bwMode="auto">
          <a:xfrm>
            <a:off x="4165179" y="2924944"/>
            <a:ext cx="3881561" cy="222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15003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88388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팝업이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나올때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바닥페이지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텍스트 가 읽히고 나서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popup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내용을 읽음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Aria-live assertive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속성으로 인하여 먼저 읽는 것 같음 속성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삭제후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테스트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0" b="29155"/>
          <a:stretch/>
        </p:blipFill>
        <p:spPr bwMode="auto">
          <a:xfrm>
            <a:off x="3131840" y="1196752"/>
            <a:ext cx="4914900" cy="148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8" t="14803" r="25390" b="24563"/>
          <a:stretch/>
        </p:blipFill>
        <p:spPr bwMode="auto">
          <a:xfrm>
            <a:off x="179512" y="1412776"/>
            <a:ext cx="28575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3226346" y="1484784"/>
            <a:ext cx="458601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41929" y="3573015"/>
            <a:ext cx="1901152" cy="246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99792" y="2204864"/>
            <a:ext cx="216024" cy="149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5"/>
          <p:cNvSpPr txBox="1"/>
          <p:nvPr/>
        </p:nvSpPr>
        <p:spPr>
          <a:xfrm>
            <a:off x="2919308" y="2893401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수정완료확인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4" t="15434" r="23312" b="20318"/>
          <a:stretch/>
        </p:blipFill>
        <p:spPr bwMode="auto">
          <a:xfrm>
            <a:off x="2339752" y="1628800"/>
            <a:ext cx="3609976" cy="38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02216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77399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Nvda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-FF)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텍스트 입력 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탭키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print –&gt; exit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-&gt; send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이동함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 텍스트 입력 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send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탭키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이동하도록 수정필요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88024" y="1561009"/>
            <a:ext cx="40955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31839" y="4221088"/>
            <a:ext cx="1885689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"/>
          <p:cNvSpPr txBox="1"/>
          <p:nvPr/>
        </p:nvSpPr>
        <p:spPr>
          <a:xfrm>
            <a:off x="24988" y="3276613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화면내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탭키</a:t>
            </a:r>
            <a:r>
              <a:rPr lang="ko-KR" altLang="en-US" sz="1600" dirty="0" smtClean="0">
                <a:solidFill>
                  <a:schemeClr val="bg1"/>
                </a:solidFill>
              </a:rPr>
              <a:t> 이동 불가로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확인 안됨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5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5" t="16067" r="29246" b="26772"/>
          <a:stretch/>
        </p:blipFill>
        <p:spPr bwMode="auto">
          <a:xfrm>
            <a:off x="611560" y="1151543"/>
            <a:ext cx="3113373" cy="39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4" r="-1744" b="46255"/>
          <a:stretch/>
        </p:blipFill>
        <p:spPr bwMode="auto">
          <a:xfrm>
            <a:off x="3851920" y="3387650"/>
            <a:ext cx="5000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56900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입력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31433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Nvda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-FF)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페이지 가상커서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역탐색시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부분에서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copyright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를 읽음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포커스 이동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위치를 올바르게 읽도록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부분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읽도록 수정필요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77510" y="3105700"/>
            <a:ext cx="2486377" cy="75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851920" y="4703427"/>
            <a:ext cx="2500312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282286" y="3717032"/>
            <a:ext cx="0" cy="842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/>
          <p:nvPr/>
        </p:nvSpPr>
        <p:spPr>
          <a:xfrm>
            <a:off x="3463895" y="1916832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검수자명 </a:t>
            </a:r>
            <a:r>
              <a:rPr lang="ko-KR" altLang="en-US" sz="1600" dirty="0" smtClean="0">
                <a:solidFill>
                  <a:schemeClr val="bg1"/>
                </a:solidFill>
              </a:rPr>
              <a:t>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수정방안 없음으로 삭제처리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09755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05709"/>
              </p:ext>
            </p:extLst>
          </p:nvPr>
        </p:nvGraphicFramePr>
        <p:xfrm>
          <a:off x="3059832" y="5517232"/>
          <a:ext cx="597666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popup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이 열리나 브라우저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title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에서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화면 내로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탭키로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진입이 안됨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탭으로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화면내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버튼간의 조작이 불가능함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처음에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popup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오픈시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채팅이 시작되었습니다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한국어로 읽어줌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차 때 지적됨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Popup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진입시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첫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포커서블한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탭 포커스가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진입가능하도록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탭키로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화면내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버튼간의 이동이 가능하도록 수정필요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‘chat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started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영어로 변경필요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86" r="17471"/>
          <a:stretch/>
        </p:blipFill>
        <p:spPr bwMode="auto">
          <a:xfrm>
            <a:off x="5310435" y="3426062"/>
            <a:ext cx="3728789" cy="162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208802" y="3863776"/>
            <a:ext cx="2118246" cy="42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3" t="12065" r="31403" b="25974"/>
          <a:stretch/>
        </p:blipFill>
        <p:spPr bwMode="auto">
          <a:xfrm>
            <a:off x="395536" y="1504950"/>
            <a:ext cx="3384376" cy="379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85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4" t="13872" r="31459" b="26820"/>
          <a:stretch/>
        </p:blipFill>
        <p:spPr bwMode="auto">
          <a:xfrm>
            <a:off x="467544" y="1186830"/>
            <a:ext cx="3443089" cy="473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486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K777-C2Q0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Footer&gt;Customer Support&gt;Cyber Chat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대화창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12/6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테스트서버 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37643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대화글 없이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send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눌렀을시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읽어주지 않음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Send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버튼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900" dirty="0" smtClean="0">
                          <a:effectLst/>
                        </a:rPr>
                        <a:t>Please type your message.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나오고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textarea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aria-invalid=“true”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aria-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describedby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해당 에러 메시지 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값과 연결하여 주고 포커스 이동하게 개발 필요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 Chat(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 참고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987823" y="4581128"/>
            <a:ext cx="623895" cy="46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2" t="10712" r="32020" b="37618"/>
          <a:stretch/>
        </p:blipFill>
        <p:spPr bwMode="auto">
          <a:xfrm>
            <a:off x="6012160" y="2420888"/>
            <a:ext cx="2298973" cy="28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47372" y="1862257"/>
            <a:ext cx="2032929" cy="3385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</a:rPr>
              <a:t>Cyber Chat(</a:t>
            </a:r>
            <a:r>
              <a:rPr lang="ko-KR" altLang="en-US" sz="1600" dirty="0">
                <a:solidFill>
                  <a:schemeClr val="dk1"/>
                </a:solidFill>
              </a:rPr>
              <a:t>입력</a:t>
            </a:r>
            <a:r>
              <a:rPr lang="en-US" altLang="ko-KR" sz="1600" dirty="0">
                <a:solidFill>
                  <a:schemeClr val="dk1"/>
                </a:solidFill>
              </a:rPr>
              <a:t>) </a:t>
            </a:r>
            <a:r>
              <a:rPr lang="ko-KR" altLang="en-US" sz="1600" dirty="0">
                <a:solidFill>
                  <a:schemeClr val="dk1"/>
                </a:solidFill>
              </a:rPr>
              <a:t>창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297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564</Words>
  <Application>Microsoft Office PowerPoint</Application>
  <PresentationFormat>화면 슬라이드 쇼(4:3)</PresentationFormat>
  <Paragraphs>208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37</cp:revision>
  <dcterms:created xsi:type="dcterms:W3CDTF">2016-10-18T04:57:20Z</dcterms:created>
  <dcterms:modified xsi:type="dcterms:W3CDTF">2016-12-06T05:25:10Z</dcterms:modified>
</cp:coreProperties>
</file>