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6" autoAdjust="0"/>
    <p:restoredTop sz="94622" autoAdjust="0"/>
  </p:normalViewPr>
  <p:slideViewPr>
    <p:cSldViewPr>
      <p:cViewPr>
        <p:scale>
          <a:sx n="100" d="100"/>
          <a:sy n="100" d="100"/>
        </p:scale>
        <p:origin x="-177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kr.koreanair.com/global/en/booking/adow.html#date-select?paramStrgKey=BOOKING_GATE&amp;isScheduleDriven=false&amp;inflowroute=quickBooking&amp;flexDays=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08" y="1196752"/>
            <a:ext cx="5543213" cy="239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71285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smtClean="0">
                          <a:effectLst/>
                          <a:latin typeface="+mn-lt"/>
                        </a:rPr>
                        <a:t>K012-C2Q0</a:t>
                      </a: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K036-C2Q0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김봉주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4"/>
                        </a:rPr>
                        <a:t>https://kr.koreanair.com/global/en/booking/adow.html#date-select?paramStrgKey=BOOKING_GATE&amp;isScheduleDriven=false&amp;inflowroute=quickBooking&amp;flexDays=14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국내선 무상 주변일자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41882"/>
              </p:ext>
            </p:extLst>
          </p:nvPr>
        </p:nvGraphicFramePr>
        <p:xfrm>
          <a:off x="94022" y="1196752"/>
          <a:ext cx="3506765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52"/>
                <a:gridCol w="2957513"/>
              </a:tblGrid>
              <a:tr h="2188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자동완성 공통 오류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IE/JAWS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FF/NVDA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 공통적으로 자동완성의 도시입력 영역에 가상모드로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이동하면 자동으로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폼모드로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변경되고 입력되어 있는 도시를 삭제하고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고객은 날짜만 변경하려고 자동완성 폼에 가상모드로 진입하게 되며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도시입력 에서 자동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폼모드로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빠지더라도 바로 가상모드로 바꾸어 날짜를 변경하게 되지만 선택된 도시가 변경되었다는 것은 전혀 알 수가 없으며 오류가 발생함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탭 이동은 정상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날짜입력 부분은 가상모드로 진입해도 삭제되지 않음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8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&lt;input class="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offscreen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input-for-focus"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tabindex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="-1" id="form-376579-element" aria-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="form-902767-error" aria-invalid="true"&gt; </a:t>
                      </a:r>
                    </a:p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&lt;!--JAWS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 가상 커서로 이동 시 자동으로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Forms mode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진입하기 위한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dummy input --&gt;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</a:b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위의 소스가 영향을 주는 것으로 보이며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FF/NVDA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는 이 소스를 삭제하면 정상동작 확인했으나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IE/JAWS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에서는 가상모드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진입시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폼모드로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빠지지 않음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있는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tabindex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=“0”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role=“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combobox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위치 이동 후 테스트 필요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</a:b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55984"/>
            <a:ext cx="3384376" cy="309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3524358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11/22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21" y="1187624"/>
            <a:ext cx="3609975" cy="3190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09931" y="4221274"/>
            <a:ext cx="2564573" cy="910807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2/13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3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23564</TotalTime>
  <Words>157</Words>
  <Application>Microsoft Office PowerPoint</Application>
  <PresentationFormat>화면 슬라이드 쇼(4:3)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ko</cp:lastModifiedBy>
  <cp:revision>500</cp:revision>
  <dcterms:created xsi:type="dcterms:W3CDTF">2015-10-22T04:47:16Z</dcterms:created>
  <dcterms:modified xsi:type="dcterms:W3CDTF">2017-02-13T07:17:47Z</dcterms:modified>
</cp:coreProperties>
</file>