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441" r:id="rId2"/>
    <p:sldId id="442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03F7"/>
    <a:srgbClr val="6325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11" autoAdjust="0"/>
    <p:restoredTop sz="94622" autoAdjust="0"/>
  </p:normalViewPr>
  <p:slideViewPr>
    <p:cSldViewPr>
      <p:cViewPr varScale="1">
        <p:scale>
          <a:sx n="86" d="100"/>
          <a:sy n="86" d="100"/>
        </p:scale>
        <p:origin x="159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3A23AD-48BD-44C9-BDB5-CBECFF8B01A4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7F454-D6A2-4057-826E-099656FF1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552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931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127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003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256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941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070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597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30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679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970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430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457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88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04448" y="6492875"/>
            <a:ext cx="539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4AC16-3C0F-4B5C-83EB-BE1BE080E3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6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kr.koreanair.com/global/en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kr.koreanair.com/global/en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4852" t="4852" r="4852" b="4852"/>
          <a:stretch/>
        </p:blipFill>
        <p:spPr>
          <a:xfrm>
            <a:off x="2267317" y="1169372"/>
            <a:ext cx="4960578" cy="477782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762046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Page</a:t>
                      </a: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Checklist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Doc.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Status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Publisher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Developer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ETC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김태희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 smtClean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 &amp; 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[TEST,IO][468676]</a:t>
                      </a:r>
                      <a:r>
                        <a:rPr lang="ko-KR" altLang="en-US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 </a:t>
                      </a:r>
                      <a:r>
                        <a:rPr lang="en-US" altLang="ko-KR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ID/PW</a:t>
                      </a:r>
                      <a:r>
                        <a:rPr lang="ko-KR" altLang="en-US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</a:t>
                      </a:r>
                      <a:r>
                        <a:rPr lang="ko-KR" altLang="en-US" sz="9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입력도움말</a:t>
                      </a:r>
                      <a:r>
                        <a:rPr lang="ko-KR" altLang="en-US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삽입</a:t>
                      </a:r>
                      <a:r>
                        <a:rPr lang="en-US" altLang="ko-KR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팝업</a:t>
                      </a:r>
                      <a:r>
                        <a:rPr lang="en-US" altLang="ko-KR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https://kr.koreanair.com/global/en.html</a:t>
                      </a:r>
                      <a:endParaRPr lang="en-US" altLang="ko-KR" sz="9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0" y="5947192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Audit Date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06/02</a:t>
            </a: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Auditor</a:t>
            </a:r>
            <a:r>
              <a:rPr lang="ko-KR" altLang="en-US" sz="1600" dirty="0" smtClean="0">
                <a:solidFill>
                  <a:schemeClr val="bg1"/>
                </a:solidFill>
              </a:rPr>
              <a:t> 김태희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KR</a:t>
            </a: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592685"/>
              </p:ext>
            </p:extLst>
          </p:nvPr>
        </p:nvGraphicFramePr>
        <p:xfrm>
          <a:off x="2771801" y="5661249"/>
          <a:ext cx="6372199" cy="1196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0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32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Member ID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로 하면 내용이 다르니 들리게 해줘야 하는 것이 맞지만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User ID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라벨과 유사한 의미이므로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Member ID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를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User ID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로 변경 해야하며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다른 로그인 페이지와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(User ID)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표기가 통일되어야 함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4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err="1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인풋의 </a:t>
                      </a:r>
                      <a:r>
                        <a:rPr lang="ko-KR" altLang="en-US" sz="900" baseline="0" dirty="0" err="1" smtClean="0">
                          <a:solidFill>
                            <a:schemeClr val="tx1"/>
                          </a:solidFill>
                        </a:rPr>
                        <a:t>입력도움말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baseline="0" dirty="0" err="1" smtClean="0">
                          <a:solidFill>
                            <a:schemeClr val="tx1"/>
                          </a:solidFill>
                        </a:rPr>
                        <a:t>플레이스홀더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를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User ID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로 수정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-3379" y="1124744"/>
            <a:ext cx="1046987" cy="3787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En</a:t>
            </a:r>
            <a:endParaRPr lang="ko-KR" altLang="en-US" sz="1600" dirty="0" smtClean="0">
              <a:solidFill>
                <a:sysClr val="windowText" lastClr="000000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61404" y="4084902"/>
            <a:ext cx="7627020" cy="1322532"/>
            <a:chOff x="2051720" y="3453156"/>
            <a:chExt cx="5830940" cy="1011089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51720" y="3453156"/>
              <a:ext cx="5830940" cy="101108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3" name="직사각형 12"/>
            <p:cNvSpPr/>
            <p:nvPr/>
          </p:nvSpPr>
          <p:spPr>
            <a:xfrm>
              <a:off x="3923535" y="3941258"/>
              <a:ext cx="736215" cy="181568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720079" y="3904942"/>
              <a:ext cx="1027912" cy="27325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ysClr val="windowText" lastClr="000000"/>
                  </a:solidFill>
                </a:rPr>
                <a:t>User ID</a:t>
              </a:r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로 변경</a:t>
              </a: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2716046" y="3500600"/>
            <a:ext cx="919479" cy="2792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726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034" y="1861951"/>
            <a:ext cx="4544734" cy="1285875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762046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Page</a:t>
                      </a: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Checklist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Doc.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Status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Publisher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Developer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ETC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김태희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 smtClean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 &amp; 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[TEST,IO][468676]</a:t>
                      </a:r>
                      <a:r>
                        <a:rPr lang="ko-KR" altLang="en-US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 </a:t>
                      </a:r>
                      <a:r>
                        <a:rPr lang="en-US" altLang="ko-KR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ID/PW</a:t>
                      </a:r>
                      <a:r>
                        <a:rPr lang="ko-KR" altLang="en-US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</a:t>
                      </a:r>
                      <a:r>
                        <a:rPr lang="ko-KR" altLang="en-US" sz="9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입력도움말</a:t>
                      </a:r>
                      <a:r>
                        <a:rPr lang="ko-KR" altLang="en-US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삽입</a:t>
                      </a:r>
                      <a:r>
                        <a:rPr lang="en-US" altLang="ko-KR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팝업</a:t>
                      </a:r>
                      <a:r>
                        <a:rPr lang="en-US" altLang="ko-KR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https://kr.koreanair.com/global/en.html</a:t>
                      </a:r>
                      <a:endParaRPr lang="en-US" altLang="ko-KR" sz="9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0" y="5947192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Audit Date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06/02</a:t>
            </a: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Auditor</a:t>
            </a:r>
            <a:r>
              <a:rPr lang="ko-KR" altLang="en-US" sz="1600" dirty="0" smtClean="0">
                <a:solidFill>
                  <a:schemeClr val="bg1"/>
                </a:solidFill>
              </a:rPr>
              <a:t> 김태희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KR</a:t>
            </a: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541936"/>
              </p:ext>
            </p:extLst>
          </p:nvPr>
        </p:nvGraphicFramePr>
        <p:xfrm>
          <a:off x="2771801" y="5661249"/>
          <a:ext cx="6372199" cy="1196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0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32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User ID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/ SKYPASS No.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로그인시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입력도움말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플레이스홀더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이 동적으로 바뀌지 않아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 SKYPASS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회원번호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입력 시 입력도움말이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Member ID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로 출력되어 혼란스러울 수 있음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4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err="1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입력도움말이 회원 아이디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aseline="0" dirty="0" err="1" smtClean="0">
                          <a:solidFill>
                            <a:schemeClr val="tx1"/>
                          </a:solidFill>
                        </a:rPr>
                        <a:t>스카이패스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 회원 번호 선택에 따라 동적으로 변경되도록 수정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indent="0" latinLnBrk="1">
                        <a:buNone/>
                      </a:pPr>
                      <a:endParaRPr lang="en-US" altLang="ko-KR" sz="9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-3379" y="1124744"/>
            <a:ext cx="1839075" cy="3600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로그인 팝업 공통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358" y="1861951"/>
            <a:ext cx="4381500" cy="12858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610" y="3885034"/>
            <a:ext cx="4432002" cy="112814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그룹 8"/>
          <p:cNvGrpSpPr/>
          <p:nvPr/>
        </p:nvGrpSpPr>
        <p:grpSpPr>
          <a:xfrm>
            <a:off x="4729793" y="3885034"/>
            <a:ext cx="4276725" cy="1200150"/>
            <a:chOff x="4776489" y="4065820"/>
            <a:chExt cx="4276725" cy="120015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76489" y="4065820"/>
              <a:ext cx="4276725" cy="12001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직사각형 7"/>
            <p:cNvSpPr/>
            <p:nvPr/>
          </p:nvSpPr>
          <p:spPr>
            <a:xfrm>
              <a:off x="4921849" y="4785621"/>
              <a:ext cx="907329" cy="2613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4767893" y="2617862"/>
            <a:ext cx="956235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42702" y="2617862"/>
            <a:ext cx="792088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ysClr val="windowText" lastClr="000000"/>
                </a:solidFill>
              </a:rPr>
              <a:t>User ID</a:t>
            </a:r>
            <a:endParaRPr lang="ko-KR" altLang="en-US" sz="12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875153" y="4892231"/>
            <a:ext cx="1641063" cy="31683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ysClr val="windowText" lastClr="000000"/>
                </a:solidFill>
              </a:rPr>
              <a:t>스카이패스</a:t>
            </a:r>
            <a:r>
              <a:rPr lang="ko-KR" altLang="en-US" sz="1100" dirty="0" smtClean="0">
                <a:solidFill>
                  <a:sysClr val="windowText" lastClr="000000"/>
                </a:solidFill>
              </a:rPr>
              <a:t> 회원 번호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767893" y="2945609"/>
            <a:ext cx="1014589" cy="2880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ysClr val="windowText" lastClr="000000"/>
                </a:solidFill>
              </a:rPr>
              <a:t>SKYPASS No.</a:t>
            </a:r>
            <a:endParaRPr lang="ko-KR" altLang="en-US" sz="11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-3379" y="1617647"/>
            <a:ext cx="758955" cy="3600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ysClr val="windowText" lastClr="000000"/>
                </a:solidFill>
              </a:rPr>
              <a:t>영문</a:t>
            </a:r>
            <a:endParaRPr lang="ko-KR" altLang="en-US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-3379" y="3519466"/>
            <a:ext cx="758955" cy="3600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국문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755239" y="4208052"/>
            <a:ext cx="1624021" cy="2926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267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25135</TotalTime>
  <Words>205</Words>
  <Application>Microsoft Office PowerPoint</Application>
  <PresentationFormat>화면 슬라이드 쇼(4:3)</PresentationFormat>
  <Paragraphs>50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2.19 / 4.1.2</dc:title>
  <dc:creator>Registered User</dc:creator>
  <cp:lastModifiedBy>thkim</cp:lastModifiedBy>
  <cp:revision>1058</cp:revision>
  <dcterms:created xsi:type="dcterms:W3CDTF">2015-10-22T04:47:16Z</dcterms:created>
  <dcterms:modified xsi:type="dcterms:W3CDTF">2017-06-02T09:29:29Z</dcterms:modified>
</cp:coreProperties>
</file>