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1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00BC"/>
    <a:srgbClr val="9999FF"/>
    <a:srgbClr val="990033"/>
    <a:srgbClr val="006699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6" autoAdjust="0"/>
    <p:restoredTop sz="94660"/>
  </p:normalViewPr>
  <p:slideViewPr>
    <p:cSldViewPr>
      <p:cViewPr varScale="1">
        <p:scale>
          <a:sx n="104" d="100"/>
          <a:sy n="104" d="100"/>
        </p:scale>
        <p:origin x="-93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781E7-82D5-4BB2-9145-C5F8193A47F5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3A45C-69D4-425C-A2B9-5DEB7BC5B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67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60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235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77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60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52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079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042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70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84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92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17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B0162-989C-4375-8D6D-4AFCBF87FE00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631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833781"/>
              </p:ext>
            </p:extLst>
          </p:nvPr>
        </p:nvGraphicFramePr>
        <p:xfrm>
          <a:off x="3535437" y="5733256"/>
          <a:ext cx="5554779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027"/>
                <a:gridCol w="4904752"/>
              </a:tblGrid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Issue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테이블에 캡션 값이 없고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제목행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제목열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속성이 누락됨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Modification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캡션을 다음과 같이 추가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: “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대상 노선 상세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지역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편명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제목행에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scope=col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속성 추가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첫번째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열을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제목열로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변경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(td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를 </a:t>
                      </a:r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로 변경하고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, scope=row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속성 추가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스타일은 기존과 동일하게 유지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))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863046"/>
              </p:ext>
            </p:extLst>
          </p:nvPr>
        </p:nvGraphicFramePr>
        <p:xfrm>
          <a:off x="-7296" y="7268"/>
          <a:ext cx="9151294" cy="797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06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88940"/>
                <a:gridCol w="717218"/>
                <a:gridCol w="87950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673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03934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253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전서영</a:t>
                      </a:r>
                      <a:endParaRPr lang="en-US" altLang="ko-KR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Audit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Date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19/3/25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Language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국문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WCAG No.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3.3.1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표의 구성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88900" lvl="1" indent="0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JC180_News_190325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ETC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8900" indent="0" latinLnBrk="1"/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88900" lvl="1" indent="0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http://author.koreanair.com:4502/cf#/content/koreanair/korea/ko/about/news/press_release/2019_03_25.html?cq_ck=1553476753212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0728"/>
            <a:ext cx="6002020" cy="268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625" y="908720"/>
            <a:ext cx="45720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51520" y="1700808"/>
            <a:ext cx="1728192" cy="180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076056" y="1412684"/>
            <a:ext cx="3888432" cy="4321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074677" y="2106914"/>
            <a:ext cx="3385755" cy="4321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062591" y="3284938"/>
            <a:ext cx="3385755" cy="4321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041250" y="4509120"/>
            <a:ext cx="3385755" cy="4321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0" y="353660"/>
            <a:ext cx="7835602" cy="2982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4926" y="1700808"/>
            <a:ext cx="3524250" cy="498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9176" y="2539053"/>
            <a:ext cx="351472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-36512" y="4535980"/>
            <a:ext cx="3481718" cy="23128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QA Date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19/03/25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QA Auditor</a:t>
            </a:r>
            <a:r>
              <a:rPr lang="ko-KR" altLang="en-US" dirty="0" smtClean="0">
                <a:solidFill>
                  <a:schemeClr val="bg1"/>
                </a:solidFill>
              </a:rPr>
              <a:t> 전서</a:t>
            </a:r>
            <a:r>
              <a:rPr lang="ko-KR" altLang="en-US" dirty="0">
                <a:solidFill>
                  <a:schemeClr val="bg1"/>
                </a:solidFill>
              </a:rPr>
              <a:t>영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smtClean="0">
                <a:solidFill>
                  <a:schemeClr val="bg1"/>
                </a:solidFill>
              </a:rPr>
              <a:t>Fixed(Author)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221656" y="72008"/>
            <a:ext cx="3631264" cy="5486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19/03/25 </a:t>
            </a:r>
            <a:r>
              <a:rPr lang="ko-KR" altLang="en-US" dirty="0" smtClean="0"/>
              <a:t>전서영 </a:t>
            </a:r>
            <a:r>
              <a:rPr lang="en-US" altLang="ko-KR" dirty="0" smtClean="0"/>
              <a:t>Author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83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10403</TotalTime>
  <Words>88</Words>
  <Application>Microsoft Office PowerPoint</Application>
  <PresentationFormat>화면 슬라이드 쇼(4:3)</PresentationFormat>
  <Paragraphs>27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JSY</dc:creator>
  <cp:lastModifiedBy>JSY</cp:lastModifiedBy>
  <cp:revision>186</cp:revision>
  <dcterms:created xsi:type="dcterms:W3CDTF">2018-02-26T00:20:47Z</dcterms:created>
  <dcterms:modified xsi:type="dcterms:W3CDTF">2019-03-25T04:52:50Z</dcterms:modified>
</cp:coreProperties>
</file>