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BC"/>
    <a:srgbClr val="9999FF"/>
    <a:srgbClr val="990033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>
      <p:cViewPr varScale="1">
        <p:scale>
          <a:sx n="104" d="100"/>
          <a:sy n="104" d="100"/>
        </p:scale>
        <p:origin x="-88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81E7-82D5-4BB2-9145-C5F8193A47F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3A45C-69D4-425C-A2B9-5DEB7BC5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4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0162-989C-4375-8D6D-4AFCBF87FE00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84401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904752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시맨틱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마크업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해당 링크 리스트 마지막 항목에만 해당되는 것이 아닌 전체에 해당되므로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li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밖으로 분리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85383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19/03/28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JC182_Pests_190327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http://author.koreanair.com:4502/content/koreanair/global/en/traveling/services/pets.html#_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354058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0768"/>
            <a:ext cx="494898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3528" y="5085184"/>
            <a:ext cx="27363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55975" y="3248980"/>
            <a:ext cx="451693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20" y="1280364"/>
            <a:ext cx="48101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221656" y="72008"/>
            <a:ext cx="3631264" cy="11247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19/03/29 </a:t>
            </a:r>
            <a:r>
              <a:rPr lang="ko-KR" altLang="en-US" dirty="0" smtClean="0"/>
              <a:t>전서영 보완필요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링크 스타일 유지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기존 스타일과 동일하게 수정</a:t>
            </a:r>
            <a:r>
              <a:rPr lang="en-US" altLang="ko-KR" dirty="0" smtClean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136" y="3465004"/>
            <a:ext cx="52673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359" y="742201"/>
            <a:ext cx="48577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3681028"/>
            <a:ext cx="55626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-36512" y="4535980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Date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19/03/29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Auditor</a:t>
            </a:r>
            <a:r>
              <a:rPr lang="ko-KR" altLang="en-US" dirty="0" smtClean="0">
                <a:solidFill>
                  <a:schemeClr val="bg1"/>
                </a:solidFill>
              </a:rPr>
              <a:t> 전서</a:t>
            </a:r>
            <a:r>
              <a:rPr lang="ko-KR" altLang="en-US" dirty="0">
                <a:solidFill>
                  <a:schemeClr val="bg1"/>
                </a:solidFill>
              </a:rPr>
              <a:t>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Fixed(Author)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21656" y="72008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19/03/29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4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0082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904752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헤딩태그에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 들어가 있어 하나의 헤딩을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개로 읽음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Br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태그 삭제하고 스타일 유지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82751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19/03/28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JC182_Pests_190327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http://author.koreanair.com:4502/content/koreanair/global/en/traveling/services/pets.html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2" y="1196752"/>
            <a:ext cx="44100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96752"/>
            <a:ext cx="26860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3528" y="1577566"/>
            <a:ext cx="223224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75473" y="1673913"/>
            <a:ext cx="564679" cy="178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221656" y="72008"/>
            <a:ext cx="3631264" cy="11247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19/03/29 </a:t>
            </a:r>
            <a:r>
              <a:rPr lang="ko-KR" altLang="en-US" dirty="0" smtClean="0"/>
              <a:t>전서영 보완필요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패딩을</a:t>
            </a:r>
            <a:r>
              <a:rPr lang="ko-KR" altLang="en-US" dirty="0" smtClean="0"/>
              <a:t> 추가하여 스타일 유지하도록 수정</a:t>
            </a:r>
            <a:r>
              <a:rPr lang="en-US" altLang="ko-KR" dirty="0"/>
              <a:t>(</a:t>
            </a:r>
            <a:r>
              <a:rPr lang="ko-KR" altLang="en-US" dirty="0" smtClean="0"/>
              <a:t>기존과 동일하게</a:t>
            </a:r>
            <a:r>
              <a:rPr lang="en-US" altLang="ko-KR" dirty="0" smtClean="0"/>
              <a:t>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20" y="1280364"/>
            <a:ext cx="48101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20" y="3429000"/>
            <a:ext cx="44767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9235304" y="260648"/>
            <a:ext cx="3631264" cy="9361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19/03/29 </a:t>
            </a:r>
            <a:r>
              <a:rPr lang="ko-KR" altLang="en-US" dirty="0" smtClean="0"/>
              <a:t>전서영 보완필요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문법 유효성 오류 발생</a:t>
            </a:r>
            <a:endParaRPr lang="en-US" altLang="ko-KR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357" y="1252058"/>
            <a:ext cx="7477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2469642"/>
            <a:ext cx="51149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182" y="646776"/>
            <a:ext cx="4876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976" y="3789040"/>
            <a:ext cx="54768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-36512" y="4535980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Date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19/03/29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Auditor</a:t>
            </a:r>
            <a:r>
              <a:rPr lang="ko-KR" altLang="en-US" dirty="0" smtClean="0">
                <a:solidFill>
                  <a:schemeClr val="bg1"/>
                </a:solidFill>
              </a:rPr>
              <a:t> 전서</a:t>
            </a:r>
            <a:r>
              <a:rPr lang="ko-KR" altLang="en-US" dirty="0">
                <a:solidFill>
                  <a:schemeClr val="bg1"/>
                </a:solidFill>
              </a:rPr>
              <a:t>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Fixed(Author)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21656" y="72008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19/03/29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8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3140952" y="5525610"/>
            <a:ext cx="3808763" cy="4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38756"/>
              </p:ext>
            </p:extLst>
          </p:nvPr>
        </p:nvGraphicFramePr>
        <p:xfrm>
          <a:off x="107505" y="5373216"/>
          <a:ext cx="352425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63"/>
                <a:gridCol w="2997487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의미를 가진 이미지의 대체텍스트 누락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이미지의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alt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값은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다음 내용 참조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넣고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 하단에 우측 내용을 숨김 텍스트로 추가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86759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19/03/28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JC182_Pests_190327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http://author.koreanair.com:4502/content/koreanair/global/en/traveling/services/pets.html#_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35242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94" y="954542"/>
            <a:ext cx="56864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00488" y="2917263"/>
            <a:ext cx="5220072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The calculated dimensions of the standing animal in a natural position</a:t>
            </a:r>
            <a:endParaRPr lang="en-US" altLang="ko-KR" sz="105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A is length of animal from tip of nose to base/root of tail.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B is </a:t>
            </a:r>
            <a:r>
              <a:rPr lang="en-US" altLang="ko-KR" sz="1050" dirty="0"/>
              <a:t>height from ground to elbow joint.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C is </a:t>
            </a:r>
            <a:r>
              <a:rPr lang="en-US" altLang="ko-KR" sz="1050" dirty="0"/>
              <a:t>width across shoulders or widest point (whichever is the greater).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D is height </a:t>
            </a:r>
            <a:r>
              <a:rPr lang="en-US" altLang="ko-KR" sz="1050" dirty="0"/>
              <a:t>of animal in natural standing position from top of the head or the ear tip to the floor (whichever is higher</a:t>
            </a:r>
            <a:r>
              <a:rPr lang="en-US" altLang="ko-KR" sz="105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Minimum </a:t>
            </a:r>
            <a:r>
              <a:rPr lang="en-US" altLang="ko-KR" sz="1050" dirty="0"/>
              <a:t>internal container </a:t>
            </a:r>
            <a:r>
              <a:rPr lang="en-US" altLang="ko-KR" sz="1050" dirty="0" smtClean="0"/>
              <a:t>dimensions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Length : A plus (one-half times B)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Width : C times 2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Height : 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Spacer Bars must </a:t>
            </a:r>
            <a:r>
              <a:rPr lang="en-US" altLang="ko-KR" sz="1050" dirty="0"/>
              <a:t>be provided along the middle of both long sides of the </a:t>
            </a:r>
            <a:r>
              <a:rPr lang="en-US" altLang="ko-KR" sz="1050" dirty="0" smtClean="0"/>
              <a:t>container.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The </a:t>
            </a:r>
            <a:r>
              <a:rPr lang="en-US" altLang="ko-KR" sz="1050" dirty="0"/>
              <a:t>container must be adequately ventilated on at least three sides, with ventilation openings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A </a:t>
            </a:r>
            <a:r>
              <a:rPr lang="en-US" altLang="ko-KR" sz="1050" dirty="0" smtClean="0"/>
              <a:t>“Live </a:t>
            </a:r>
            <a:r>
              <a:rPr lang="en-US" altLang="ko-KR" sz="1050" dirty="0"/>
              <a:t>Animals” label </a:t>
            </a:r>
            <a:r>
              <a:rPr lang="en-US" altLang="ko-KR" sz="1050" dirty="0" smtClean="0"/>
              <a:t>and </a:t>
            </a:r>
            <a:r>
              <a:rPr lang="en-US" altLang="ko-KR" sz="1050" dirty="0"/>
              <a:t>“This Way Up” </a:t>
            </a:r>
            <a:r>
              <a:rPr lang="en-US" altLang="ko-KR" sz="1050" dirty="0" smtClean="0"/>
              <a:t>label is mandatory.</a:t>
            </a:r>
            <a:endParaRPr lang="en-US" altLang="ko-KR" sz="1050" dirty="0"/>
          </a:p>
        </p:txBody>
      </p:sp>
      <p:sp>
        <p:nvSpPr>
          <p:cNvPr id="10" name="직사각형 9"/>
          <p:cNvSpPr/>
          <p:nvPr/>
        </p:nvSpPr>
        <p:spPr>
          <a:xfrm>
            <a:off x="5726956" y="1482993"/>
            <a:ext cx="683568" cy="217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32440" y="2917263"/>
            <a:ext cx="48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40" y="3967550"/>
            <a:ext cx="48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h5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23928" y="5739466"/>
            <a:ext cx="48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4792" y="3286595"/>
            <a:ext cx="48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9368" y="4293096"/>
            <a:ext cx="48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ul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560" y="1805704"/>
            <a:ext cx="56769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552" y="404664"/>
            <a:ext cx="483870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9221656" y="72008"/>
            <a:ext cx="3631264" cy="11247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19/03/29 </a:t>
            </a:r>
            <a:r>
              <a:rPr lang="ko-KR" altLang="en-US" dirty="0" smtClean="0"/>
              <a:t>전서영 보완필요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숨김텍스트</a:t>
            </a:r>
            <a:r>
              <a:rPr lang="ko-KR" altLang="en-US" dirty="0" smtClean="0"/>
              <a:t> 이미지 태그 아래에 들어가도록 위치 수정</a:t>
            </a:r>
            <a:endParaRPr lang="en-US" altLang="ko-KR" dirty="0" smtClean="0"/>
          </a:p>
        </p:txBody>
      </p:sp>
      <p:cxnSp>
        <p:nvCxnSpPr>
          <p:cNvPr id="6" name="꺾인 연결선 5"/>
          <p:cNvCxnSpPr>
            <a:stCxn id="19" idx="1"/>
            <a:endCxn id="22" idx="1"/>
          </p:cNvCxnSpPr>
          <p:nvPr/>
        </p:nvCxnSpPr>
        <p:spPr>
          <a:xfrm rot="10800000" flipH="1">
            <a:off x="9828584" y="3831920"/>
            <a:ext cx="72008" cy="1198810"/>
          </a:xfrm>
          <a:prstGeom prst="bentConnector3">
            <a:avLst>
              <a:gd name="adj1" fmla="val -317465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828584" y="4904268"/>
            <a:ext cx="2131318" cy="252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숨김텍스트</a:t>
            </a:r>
            <a:r>
              <a:rPr lang="ko-KR" altLang="en-US" dirty="0" smtClean="0">
                <a:solidFill>
                  <a:schemeClr val="tx1"/>
                </a:solidFill>
              </a:rPr>
              <a:t> 위치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00592" y="3705458"/>
            <a:ext cx="2131318" cy="252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여기로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720" y="2515892"/>
            <a:ext cx="47148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655" y="5181168"/>
            <a:ext cx="34480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297" y="3467746"/>
            <a:ext cx="54768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9221655" y="404664"/>
            <a:ext cx="5157595" cy="2160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19/03/29 </a:t>
            </a:r>
            <a:r>
              <a:rPr lang="ko-KR" altLang="en-US" dirty="0" smtClean="0"/>
              <a:t>전서영 보완필요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숨김텍스트로</a:t>
            </a:r>
            <a:r>
              <a:rPr lang="ko-KR" altLang="en-US" dirty="0" smtClean="0"/>
              <a:t> 추가한 </a:t>
            </a:r>
            <a:r>
              <a:rPr lang="en-US" altLang="ko-KR" dirty="0" err="1" smtClean="0"/>
              <a:t>ul</a:t>
            </a:r>
            <a:r>
              <a:rPr lang="ko-KR" altLang="en-US" dirty="0" smtClean="0"/>
              <a:t>이 스크린리더에서 띄어쓰기 없이 모두 붙여 읽음</a:t>
            </a:r>
            <a:r>
              <a:rPr lang="en-US" altLang="ko-KR" dirty="0"/>
              <a:t> </a:t>
            </a:r>
            <a:r>
              <a:rPr lang="en-US" altLang="ko-KR" dirty="0" smtClean="0"/>
              <a:t>-&gt; li </a:t>
            </a:r>
            <a:r>
              <a:rPr lang="ko-KR" altLang="en-US" dirty="0" smtClean="0"/>
              <a:t>안의 텍스트를 </a:t>
            </a:r>
            <a:r>
              <a:rPr lang="en-US" altLang="ko-KR" dirty="0" smtClean="0"/>
              <a:t>span class=</a:t>
            </a:r>
            <a:r>
              <a:rPr lang="en-US" altLang="ko-KR" dirty="0" err="1" smtClean="0"/>
              <a:t>offscreen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감싸서 수정</a:t>
            </a:r>
            <a:r>
              <a:rPr lang="en-US" altLang="ko-KR" dirty="0" smtClean="0"/>
              <a:t>(1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참조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모두 수정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숨김텍스트</a:t>
            </a:r>
            <a:r>
              <a:rPr lang="ko-KR" altLang="en-US" dirty="0" smtClean="0"/>
              <a:t> 마지막 항목이 리스트 다음으로 떨어져 있음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마지막 항목을 위로 올리고 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하나의 </a:t>
            </a:r>
            <a:r>
              <a:rPr lang="en-US" altLang="ko-KR" dirty="0" smtClean="0"/>
              <a:t>p</a:t>
            </a:r>
            <a:r>
              <a:rPr lang="ko-KR" altLang="en-US" dirty="0" smtClean="0"/>
              <a:t>로 수정</a:t>
            </a:r>
            <a:r>
              <a:rPr lang="en-US" altLang="ko-KR" dirty="0" smtClean="0"/>
              <a:t>(2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참조</a:t>
            </a:r>
            <a:r>
              <a:rPr lang="en-US" altLang="ko-KR" dirty="0" smtClean="0"/>
              <a:t>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104" y="404664"/>
            <a:ext cx="53149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/>
          <p:nvPr/>
        </p:nvSpPr>
        <p:spPr>
          <a:xfrm>
            <a:off x="14379250" y="72008"/>
            <a:ext cx="417886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4797716" y="736727"/>
            <a:ext cx="1583596" cy="108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774120" y="1482994"/>
            <a:ext cx="1583596" cy="16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4766120" y="1923184"/>
            <a:ext cx="1583596" cy="16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4672203" y="2679517"/>
            <a:ext cx="1583596" cy="16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3004596" y="6957392"/>
            <a:ext cx="3808763" cy="949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9" idx="1"/>
            <a:endCxn id="30" idx="1"/>
          </p:cNvCxnSpPr>
          <p:nvPr/>
        </p:nvCxnSpPr>
        <p:spPr>
          <a:xfrm rot="10800000" flipH="1">
            <a:off x="13004596" y="5548470"/>
            <a:ext cx="136356" cy="1883424"/>
          </a:xfrm>
          <a:prstGeom prst="bentConnector3">
            <a:avLst>
              <a:gd name="adj1" fmla="val -167649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12795653" y="3562886"/>
            <a:ext cx="417886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395" y="1676053"/>
            <a:ext cx="54197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1443625" y="2453720"/>
            <a:ext cx="291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하나의 </a:t>
            </a:r>
            <a:r>
              <a:rPr lang="en-US" altLang="ko-KR" dirty="0" smtClean="0">
                <a:solidFill>
                  <a:schemeClr val="bg1"/>
                </a:solidFill>
              </a:rPr>
              <a:t>p</a:t>
            </a:r>
            <a:r>
              <a:rPr lang="ko-KR" altLang="en-US" dirty="0" smtClean="0">
                <a:solidFill>
                  <a:schemeClr val="bg1"/>
                </a:solidFill>
              </a:rPr>
              <a:t>태그로 </a:t>
            </a:r>
            <a:r>
              <a:rPr lang="ko-KR" altLang="en-US" dirty="0" err="1" smtClean="0">
                <a:solidFill>
                  <a:schemeClr val="bg1"/>
                </a:solidFill>
              </a:rPr>
              <a:t>마크업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720" y="160610"/>
            <a:ext cx="594360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443" y="160610"/>
            <a:ext cx="52959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871" y="1564674"/>
            <a:ext cx="564832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7736" y="160610"/>
            <a:ext cx="5114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898" y="4240844"/>
            <a:ext cx="50196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-36512" y="4535980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Date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19/03/29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Auditor</a:t>
            </a:r>
            <a:r>
              <a:rPr lang="ko-KR" altLang="en-US" dirty="0" smtClean="0">
                <a:solidFill>
                  <a:schemeClr val="bg1"/>
                </a:solidFill>
              </a:rPr>
              <a:t> 전서</a:t>
            </a:r>
            <a:r>
              <a:rPr lang="ko-KR" altLang="en-US" dirty="0">
                <a:solidFill>
                  <a:schemeClr val="bg1"/>
                </a:solidFill>
              </a:rPr>
              <a:t>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Fixed(Author)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221656" y="72008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19/03/29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4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17505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904752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태그로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마크업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태그를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H5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 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스타일 유지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55805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19/03/28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JC182_Pests_190327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http://author.koreanair.com:4502/content/koreanair/global/en/traveling/services/pets.html#_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1" y="980728"/>
            <a:ext cx="336507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052736"/>
            <a:ext cx="41433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51520" y="1012402"/>
            <a:ext cx="93610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856" y="3537012"/>
            <a:ext cx="135781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39952" y="1412776"/>
            <a:ext cx="295232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22776" y="2538636"/>
            <a:ext cx="347356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552" y="1336438"/>
            <a:ext cx="48006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9221656" y="72008"/>
            <a:ext cx="3631264" cy="11247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19/03/29 </a:t>
            </a:r>
            <a:r>
              <a:rPr lang="ko-KR" altLang="en-US" dirty="0" smtClean="0"/>
              <a:t>전서영 보완필요</a:t>
            </a:r>
            <a:endParaRPr lang="en-US" altLang="ko-KR" dirty="0" smtClean="0"/>
          </a:p>
          <a:p>
            <a:pPr algn="ctr"/>
            <a:r>
              <a:rPr lang="ko-KR" altLang="en-US" dirty="0"/>
              <a:t>하</a:t>
            </a:r>
            <a:r>
              <a:rPr lang="ko-KR" altLang="en-US" dirty="0" smtClean="0"/>
              <a:t>단 </a:t>
            </a:r>
            <a:r>
              <a:rPr lang="ko-KR" altLang="en-US" dirty="0" err="1" smtClean="0"/>
              <a:t>패딩을</a:t>
            </a:r>
            <a:r>
              <a:rPr lang="ko-KR" altLang="en-US" dirty="0" smtClean="0"/>
              <a:t> 추가하여 스타일 유지하도록 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기존과 동일하게</a:t>
            </a:r>
            <a:r>
              <a:rPr lang="en-US" altLang="ko-KR" dirty="0" smtClean="0"/>
              <a:t>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656" y="634380"/>
            <a:ext cx="4810125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888" y="3447288"/>
            <a:ext cx="37528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-36512" y="4535980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Date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19/03/29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Auditor</a:t>
            </a:r>
            <a:r>
              <a:rPr lang="ko-KR" altLang="en-US" dirty="0" smtClean="0">
                <a:solidFill>
                  <a:schemeClr val="bg1"/>
                </a:solidFill>
              </a:rPr>
              <a:t> 전서</a:t>
            </a:r>
            <a:r>
              <a:rPr lang="ko-KR" altLang="en-US" dirty="0">
                <a:solidFill>
                  <a:schemeClr val="bg1"/>
                </a:solidFill>
              </a:rPr>
              <a:t>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Fixed(Author)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21656" y="72008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19/03/29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4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45480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904752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p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마크업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태그를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h3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으로 변경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스타일 유지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12629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19/03/28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JC182_Pests_190327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http://author.koreanair.com:4502/cf#/content/koreanair/global/en/traveling/services/pets/pet-restrictions.html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5" y="980728"/>
            <a:ext cx="447956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16704"/>
            <a:ext cx="4166021" cy="461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39552" y="1916832"/>
            <a:ext cx="9361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32294" y="1916832"/>
            <a:ext cx="173565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60032" y="1052736"/>
            <a:ext cx="252028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0032" y="3997088"/>
            <a:ext cx="36004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560" y="1126240"/>
            <a:ext cx="5408560" cy="192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20" y="2780928"/>
            <a:ext cx="2857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536" y="4573152"/>
            <a:ext cx="3057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9585156" y="3523355"/>
            <a:ext cx="6034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72600" y="5389303"/>
            <a:ext cx="6034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21656" y="72008"/>
            <a:ext cx="3631264" cy="11247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19/03/29 </a:t>
            </a:r>
            <a:r>
              <a:rPr lang="ko-KR" altLang="en-US" dirty="0" smtClean="0"/>
              <a:t>전서영 보완필요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헤딩에 </a:t>
            </a:r>
            <a:r>
              <a:rPr lang="en-US" altLang="ko-KR" dirty="0" err="1" smtClean="0"/>
              <a:t>br</a:t>
            </a:r>
            <a:r>
              <a:rPr lang="ko-KR" altLang="en-US" dirty="0" smtClean="0"/>
              <a:t>이 들어가면 접근성 위배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Br </a:t>
            </a:r>
            <a:r>
              <a:rPr lang="ko-KR" altLang="en-US" dirty="0" smtClean="0"/>
              <a:t>삭제하고 </a:t>
            </a:r>
            <a:r>
              <a:rPr lang="ko-KR" altLang="en-US" dirty="0" err="1" smtClean="0"/>
              <a:t>패딩값으로</a:t>
            </a:r>
            <a:r>
              <a:rPr lang="ko-KR" altLang="en-US" smtClean="0"/>
              <a:t> 조정</a:t>
            </a:r>
            <a:endParaRPr lang="en-US" altLang="ko-KR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824" y="643676"/>
            <a:ext cx="5967072" cy="364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656" y="3418720"/>
            <a:ext cx="42195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231" y="3506227"/>
            <a:ext cx="49530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-36512" y="4535980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Date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19/03/29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Auditor</a:t>
            </a:r>
            <a:r>
              <a:rPr lang="ko-KR" altLang="en-US" dirty="0" smtClean="0">
                <a:solidFill>
                  <a:schemeClr val="bg1"/>
                </a:solidFill>
              </a:rPr>
              <a:t> 전서</a:t>
            </a:r>
            <a:r>
              <a:rPr lang="ko-KR" altLang="en-US" dirty="0">
                <a:solidFill>
                  <a:schemeClr val="bg1"/>
                </a:solidFill>
              </a:rPr>
              <a:t>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Fixed(Author)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21656" y="72008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19/03/29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4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11614</TotalTime>
  <Words>541</Words>
  <Application>Microsoft Office PowerPoint</Application>
  <PresentationFormat>화면 슬라이드 쇼(4:3)</PresentationFormat>
  <Paragraphs>166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JSY</cp:lastModifiedBy>
  <cp:revision>213</cp:revision>
  <dcterms:created xsi:type="dcterms:W3CDTF">2018-02-26T00:20:47Z</dcterms:created>
  <dcterms:modified xsi:type="dcterms:W3CDTF">2019-03-29T07:39:49Z</dcterms:modified>
</cp:coreProperties>
</file>