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5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9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0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3D1E-0BAA-43C0-AF68-B284DFFAA70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172D-C3F8-43D6-8BBA-6FCAE9519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4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675"/>
            <a:ext cx="107156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7/6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368273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2063"/>
            <a:ext cx="96678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7/6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35762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638300"/>
            <a:ext cx="62198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7/4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11/3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동일현상 발생하지 않으므로 완료처리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1</cp:revision>
  <dcterms:created xsi:type="dcterms:W3CDTF">2017-10-20T06:52:46Z</dcterms:created>
  <dcterms:modified xsi:type="dcterms:W3CDTF">2017-10-20T07:02:00Z</dcterms:modified>
</cp:coreProperties>
</file>