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6" r:id="rId2"/>
    <p:sldId id="417" r:id="rId3"/>
    <p:sldId id="418" r:id="rId4"/>
    <p:sldId id="42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 varScale="1">
        <p:scale>
          <a:sx n="96" d="100"/>
          <a:sy n="96" d="100"/>
        </p:scale>
        <p:origin x="2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33443"/>
              </p:ext>
            </p:extLst>
          </p:nvPr>
        </p:nvGraphicFramePr>
        <p:xfrm>
          <a:off x="3072930" y="5747742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라디오 버튼에 라벨과 타이틀 속성 중복 제공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인풋 라디오의 타이틀 속성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0121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0" t="-218" r="20314" b="77730"/>
          <a:stretch/>
        </p:blipFill>
        <p:spPr bwMode="auto">
          <a:xfrm>
            <a:off x="-94043" y="1264178"/>
            <a:ext cx="5098091" cy="1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3719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1099" y="1484784"/>
            <a:ext cx="4248472" cy="36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65679" y="1556792"/>
            <a:ext cx="2124236" cy="18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05939" y="1737958"/>
            <a:ext cx="1504648" cy="18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83343" y="3327680"/>
            <a:ext cx="1504648" cy="18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07111" y="3160447"/>
            <a:ext cx="2124236" cy="18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05939" y="4941168"/>
            <a:ext cx="1504648" cy="18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5679" y="4753932"/>
            <a:ext cx="2124236" cy="18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5"/>
          <p:cNvSpPr txBox="1"/>
          <p:nvPr/>
        </p:nvSpPr>
        <p:spPr>
          <a:xfrm>
            <a:off x="-2499" y="3881492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10/12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3946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34912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인풋에 타이틀 속성 필요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Title=“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입력된 글자수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56297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9" t="19599" r="4013" b="18210"/>
          <a:stretch/>
        </p:blipFill>
        <p:spPr bwMode="auto">
          <a:xfrm>
            <a:off x="323528" y="1358498"/>
            <a:ext cx="3456384" cy="352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15" y="1523256"/>
            <a:ext cx="2562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02063" y="1850860"/>
            <a:ext cx="194421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07804" y="3120148"/>
            <a:ext cx="396044" cy="164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5"/>
          <p:cNvSpPr txBox="1"/>
          <p:nvPr/>
        </p:nvSpPr>
        <p:spPr>
          <a:xfrm>
            <a:off x="-2499" y="3881492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10/12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30719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5549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불필요한 숨김 헤딩 존재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숨김 헤딩과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fieldset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제목이 중복되고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흐름상 불필요함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숨겨진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h1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헤딩은 삭제하고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fieldset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안의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legend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국내선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항공권 선물하기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9947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7531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876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36095" y="2132856"/>
            <a:ext cx="344462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6296" y="2924944"/>
            <a:ext cx="128438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-2499" y="3881492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10/12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173285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0396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접근성 이슈는 아니고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사용성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이슈로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크기가 변경됨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크기가 변경되지 않도록 고정하고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스크롤이 생기도록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9951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9814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1556792"/>
            <a:ext cx="3837434" cy="322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9952" y="4293096"/>
            <a:ext cx="144016" cy="126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5"/>
          <p:cNvSpPr txBox="1"/>
          <p:nvPr/>
        </p:nvSpPr>
        <p:spPr>
          <a:xfrm>
            <a:off x="-2499" y="3881492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10/12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197692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22414</TotalTime>
  <Words>247</Words>
  <Application>Microsoft Office PowerPoint</Application>
  <PresentationFormat>화면 슬라이드 쇼(4:3)</PresentationFormat>
  <Paragraphs>100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JSY</cp:lastModifiedBy>
  <cp:revision>476</cp:revision>
  <dcterms:created xsi:type="dcterms:W3CDTF">2015-10-22T04:47:16Z</dcterms:created>
  <dcterms:modified xsi:type="dcterms:W3CDTF">2017-01-17T04:40:09Z</dcterms:modified>
</cp:coreProperties>
</file>