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415" r:id="rId2"/>
    <p:sldId id="416" r:id="rId3"/>
    <p:sldId id="417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325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393" autoAdjust="0"/>
    <p:restoredTop sz="94622" autoAdjust="0"/>
  </p:normalViewPr>
  <p:slideViewPr>
    <p:cSldViewPr>
      <p:cViewPr>
        <p:scale>
          <a:sx n="100" d="100"/>
          <a:sy n="100" d="100"/>
        </p:scale>
        <p:origin x="-774" y="-2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3A23AD-48BD-44C9-BDB5-CBECFF8B01A4}" type="datetimeFigureOut">
              <a:rPr lang="ko-KR" altLang="en-US" smtClean="0"/>
              <a:t>2016-08-01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77F454-D6A2-4057-826E-099656FF10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85523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77F454-D6A2-4057-826E-099656FF10D8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59340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77F454-D6A2-4057-826E-099656FF10D8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59340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77F454-D6A2-4057-826E-099656FF10D8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59340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6493F6B-40EA-420E-876D-A91989810D56}" type="datetimeFigureOut">
              <a:rPr lang="ko-KR" altLang="en-US" smtClean="0"/>
              <a:t>2016-08-01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4AC16-3C0F-4B5C-83EB-BE1BE080E3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8003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6493F6B-40EA-420E-876D-A91989810D56}" type="datetimeFigureOut">
              <a:rPr lang="ko-KR" altLang="en-US" smtClean="0"/>
              <a:t>2016-08-01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4AC16-3C0F-4B5C-83EB-BE1BE080E3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7256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6493F6B-40EA-420E-876D-A91989810D56}" type="datetimeFigureOut">
              <a:rPr lang="ko-KR" altLang="en-US" smtClean="0"/>
              <a:t>2016-08-01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4AC16-3C0F-4B5C-83EB-BE1BE080E3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0941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6493F6B-40EA-420E-876D-A91989810D56}" type="datetimeFigureOut">
              <a:rPr lang="ko-KR" altLang="en-US" smtClean="0"/>
              <a:t>2016-08-01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4AC16-3C0F-4B5C-83EB-BE1BE080E3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4070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6493F6B-40EA-420E-876D-A91989810D56}" type="datetimeFigureOut">
              <a:rPr lang="ko-KR" altLang="en-US" smtClean="0"/>
              <a:t>2016-08-01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4AC16-3C0F-4B5C-83EB-BE1BE080E3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9597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6493F6B-40EA-420E-876D-A91989810D56}" type="datetimeFigureOut">
              <a:rPr lang="ko-KR" altLang="en-US" smtClean="0"/>
              <a:t>2016-08-01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4AC16-3C0F-4B5C-83EB-BE1BE080E3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308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6493F6B-40EA-420E-876D-A91989810D56}" type="datetimeFigureOut">
              <a:rPr lang="ko-KR" altLang="en-US" smtClean="0"/>
              <a:t>2016-08-01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4AC16-3C0F-4B5C-83EB-BE1BE080E3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3679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6493F6B-40EA-420E-876D-A91989810D56}" type="datetimeFigureOut">
              <a:rPr lang="ko-KR" altLang="en-US" smtClean="0"/>
              <a:t>2016-08-01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4AC16-3C0F-4B5C-83EB-BE1BE080E3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6970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6493F6B-40EA-420E-876D-A91989810D56}" type="datetimeFigureOut">
              <a:rPr lang="ko-KR" altLang="en-US" smtClean="0"/>
              <a:t>2016-08-01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4AC16-3C0F-4B5C-83EB-BE1BE080E3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4430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6493F6B-40EA-420E-876D-A91989810D56}" type="datetimeFigureOut">
              <a:rPr lang="ko-KR" altLang="en-US" smtClean="0"/>
              <a:t>2016-08-01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4AC16-3C0F-4B5C-83EB-BE1BE080E3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6457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6493F6B-40EA-420E-876D-A91989810D56}" type="datetimeFigureOut">
              <a:rPr lang="ko-KR" altLang="en-US" smtClean="0"/>
              <a:t>2016-08-01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4AC16-3C0F-4B5C-83EB-BE1BE080E3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888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04448" y="6492875"/>
            <a:ext cx="539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44AC16-3C0F-4B5C-83EB-BE1BE080E3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660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735899"/>
              </p:ext>
            </p:extLst>
          </p:nvPr>
        </p:nvGraphicFramePr>
        <p:xfrm>
          <a:off x="3059832" y="5733256"/>
          <a:ext cx="5976664" cy="1080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/>
                <a:gridCol w="5040560"/>
              </a:tblGrid>
              <a:tr h="54006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오류내용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페이지 하단에 불필요한 오프스크린이 들어가 있음</a:t>
                      </a:r>
                      <a:endParaRPr lang="en-US" altLang="ko-KR" sz="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4006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 smtClean="0"/>
                        <a:t>오류수정</a:t>
                      </a:r>
                      <a:endParaRPr lang="ko-KR" altLang="en-US" sz="9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해당 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h2 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삭제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3852832"/>
              </p:ext>
            </p:extLst>
          </p:nvPr>
        </p:nvGraphicFramePr>
        <p:xfrm>
          <a:off x="-9531" y="7268"/>
          <a:ext cx="9168890" cy="11174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5714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6581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8775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7678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17961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98410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98410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984109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2211096">
                  <a:extLst>
                    <a:ext uri="{9D8B030D-6E8A-4147-A177-3AD203B41FA5}">
                      <a16:colId xmlns="" xmlns:a16="http://schemas.microsoft.com/office/drawing/2014/main" val="20014"/>
                    </a:ext>
                  </a:extLst>
                </a:gridCol>
              </a:tblGrid>
              <a:tr h="389057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u="none" strike="noStrike" dirty="0" err="1" smtClean="0">
                          <a:effectLst/>
                          <a:latin typeface="+mn-lt"/>
                        </a:rPr>
                        <a:t>QA_Audits</a:t>
                      </a:r>
                      <a:endParaRPr lang="en-US" altLang="ko-KR" sz="900" b="0" u="none" strike="noStrike" dirty="0" smtClean="0"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Page</a:t>
                      </a:r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No.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Checklist No.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IA</a:t>
                      </a:r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Doc. No.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IA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Status No.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Publisher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Developer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Auditor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ETC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880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전서영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4038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Menu &amp; URL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8">
                  <a:txBody>
                    <a:bodyPr/>
                    <a:lstStyle/>
                    <a:p>
                      <a:pPr marL="457200" marR="0" lvl="1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사이트맵</a:t>
                      </a: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1"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1"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1"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0" y="5947193"/>
            <a:ext cx="2564573" cy="910807"/>
          </a:xfrm>
          <a:prstGeom prst="rect">
            <a:avLst/>
          </a:prstGeom>
          <a:solidFill>
            <a:srgbClr val="00B050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</a:rPr>
              <a:t>Audit Date</a:t>
            </a:r>
            <a:r>
              <a:rPr lang="ko-KR" altLang="en-US" sz="1600" dirty="0" smtClean="0">
                <a:solidFill>
                  <a:schemeClr val="bg1"/>
                </a:solidFill>
              </a:rPr>
              <a:t> </a:t>
            </a:r>
            <a:r>
              <a:rPr lang="en-US" altLang="ko-KR" sz="1600" dirty="0" smtClean="0">
                <a:solidFill>
                  <a:schemeClr val="bg1"/>
                </a:solidFill>
              </a:rPr>
              <a:t>8/1</a:t>
            </a:r>
          </a:p>
          <a:p>
            <a:pPr algn="ctr"/>
            <a:r>
              <a:rPr lang="en-US" altLang="ko-KR" sz="1600" dirty="0" smtClean="0">
                <a:solidFill>
                  <a:schemeClr val="bg1"/>
                </a:solidFill>
              </a:rPr>
              <a:t>Auditor</a:t>
            </a:r>
            <a:r>
              <a:rPr lang="ko-KR" altLang="en-US" sz="1600" dirty="0" smtClean="0">
                <a:solidFill>
                  <a:schemeClr val="bg1"/>
                </a:solidFill>
              </a:rPr>
              <a:t> 전서영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algn="ctr"/>
            <a:r>
              <a:rPr lang="en-US" altLang="ko-KR" sz="1600" dirty="0" smtClean="0">
                <a:solidFill>
                  <a:schemeClr val="bg1"/>
                </a:solidFill>
              </a:rPr>
              <a:t>KR - </a:t>
            </a:r>
            <a:r>
              <a:rPr lang="en-US" altLang="ko-KR" sz="1600" dirty="0" err="1" smtClean="0">
                <a:solidFill>
                  <a:schemeClr val="bg1"/>
                </a:solidFill>
              </a:rPr>
              <a:t>Kor</a:t>
            </a:r>
            <a:endParaRPr lang="en-US" altLang="ko-KR" sz="1600" dirty="0" smtClean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1581150"/>
            <a:ext cx="8001000" cy="369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2636912"/>
            <a:ext cx="3067050" cy="117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5940152" y="2780927"/>
            <a:ext cx="2808312" cy="5040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5"/>
          <p:cNvSpPr txBox="1"/>
          <p:nvPr/>
        </p:nvSpPr>
        <p:spPr>
          <a:xfrm>
            <a:off x="0" y="3878069"/>
            <a:ext cx="3276362" cy="2069124"/>
          </a:xfrm>
          <a:prstGeom prst="rect">
            <a:avLst/>
          </a:prstGeom>
          <a:solidFill>
            <a:srgbClr val="632523"/>
          </a:solidFill>
        </p:spPr>
        <p:txBody>
          <a:bodyPr wrap="square" rtlCol="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dirty="0" smtClean="0">
                <a:solidFill>
                  <a:schemeClr val="bg1"/>
                </a:solidFill>
              </a:rPr>
              <a:t>QA </a:t>
            </a:r>
            <a:r>
              <a:rPr lang="en-US" altLang="ko-KR" sz="1600" dirty="0" smtClean="0">
                <a:solidFill>
                  <a:schemeClr val="bg1"/>
                </a:solidFill>
              </a:rPr>
              <a:t>Date</a:t>
            </a:r>
            <a:r>
              <a:rPr lang="ko-KR" altLang="en-US" sz="1600" dirty="0">
                <a:solidFill>
                  <a:schemeClr val="bg1"/>
                </a:solidFill>
              </a:rPr>
              <a:t> </a:t>
            </a:r>
            <a:r>
              <a:rPr lang="en-US" altLang="ko-KR" sz="1600" dirty="0" smtClean="0">
                <a:solidFill>
                  <a:schemeClr val="bg1"/>
                </a:solidFill>
              </a:rPr>
              <a:t>8/1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/>
            <a:endParaRPr lang="en-US" altLang="ko-KR" sz="1600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sz="1600" dirty="0" smtClean="0">
                <a:solidFill>
                  <a:schemeClr val="bg1"/>
                </a:solidFill>
              </a:rPr>
              <a:t>QA Auditor</a:t>
            </a:r>
            <a:r>
              <a:rPr lang="ko-KR" altLang="en-US" sz="1600" dirty="0" smtClean="0">
                <a:solidFill>
                  <a:schemeClr val="bg1"/>
                </a:solidFill>
              </a:rPr>
              <a:t> 전서영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algn="ctr"/>
            <a:endParaRPr lang="en-US" altLang="ko-KR" sz="1600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sz="1600" dirty="0" smtClean="0">
                <a:solidFill>
                  <a:schemeClr val="bg1"/>
                </a:solidFill>
              </a:rPr>
              <a:t>Fixed (DEV)</a:t>
            </a:r>
          </a:p>
        </p:txBody>
      </p:sp>
    </p:spTree>
    <p:extLst>
      <p:ext uri="{BB962C8B-B14F-4D97-AF65-F5344CB8AC3E}">
        <p14:creationId xmlns:p14="http://schemas.microsoft.com/office/powerpoint/2010/main" val="2661062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7115021"/>
              </p:ext>
            </p:extLst>
          </p:nvPr>
        </p:nvGraphicFramePr>
        <p:xfrm>
          <a:off x="3059832" y="5733256"/>
          <a:ext cx="5976664" cy="1080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/>
                <a:gridCol w="5040560"/>
              </a:tblGrid>
              <a:tr h="54006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오류내용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1.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포커스 라인</a:t>
                      </a:r>
                      <a:endParaRPr lang="en-US" altLang="ko-KR" sz="900" b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2.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b="0" baseline="0" dirty="0" err="1" smtClean="0">
                          <a:solidFill>
                            <a:schemeClr val="tx1"/>
                          </a:solidFill>
                        </a:rPr>
                        <a:t>단어별로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 구분</a:t>
                      </a:r>
                      <a:endParaRPr lang="en-US" altLang="ko-KR" sz="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4006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 smtClean="0"/>
                        <a:t>오류수정</a:t>
                      </a:r>
                      <a:endParaRPr lang="ko-KR" altLang="en-US" sz="9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1. FF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에서 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줄일 때 포커스 라인이 겹치고 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IE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에서는 포커스 라인에 무늬가 생기는 경우가 있음</a:t>
                      </a:r>
                      <a:endParaRPr lang="en-US" altLang="ko-KR" sz="9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2. </a:t>
                      </a:r>
                      <a:r>
                        <a:rPr lang="ko-KR" altLang="en-US" sz="900" b="0" dirty="0" err="1" smtClean="0">
                          <a:solidFill>
                            <a:schemeClr val="tx1"/>
                          </a:solidFill>
                        </a:rPr>
                        <a:t>줄바꿈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 시 </a:t>
                      </a:r>
                      <a:r>
                        <a:rPr lang="ko-KR" altLang="en-US" sz="900" b="0" dirty="0" err="1" smtClean="0">
                          <a:solidFill>
                            <a:schemeClr val="tx1"/>
                          </a:solidFill>
                        </a:rPr>
                        <a:t>단어별로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 내려가도록 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수정 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900" b="0" smtClean="0">
                          <a:solidFill>
                            <a:schemeClr val="tx1"/>
                          </a:solidFill>
                        </a:rPr>
                        <a:t>영문 페이지 재 확인 필요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005163"/>
              </p:ext>
            </p:extLst>
          </p:nvPr>
        </p:nvGraphicFramePr>
        <p:xfrm>
          <a:off x="-9531" y="7268"/>
          <a:ext cx="9168890" cy="11174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5714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6581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8775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7678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17961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98410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98410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984109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2211096">
                  <a:extLst>
                    <a:ext uri="{9D8B030D-6E8A-4147-A177-3AD203B41FA5}">
                      <a16:colId xmlns="" xmlns:a16="http://schemas.microsoft.com/office/drawing/2014/main" val="20014"/>
                    </a:ext>
                  </a:extLst>
                </a:gridCol>
              </a:tblGrid>
              <a:tr h="389057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u="none" strike="noStrike" dirty="0" err="1" smtClean="0">
                          <a:effectLst/>
                          <a:latin typeface="+mn-lt"/>
                        </a:rPr>
                        <a:t>QA_Audits</a:t>
                      </a:r>
                      <a:endParaRPr lang="en-US" altLang="ko-KR" sz="900" b="0" u="none" strike="noStrike" dirty="0" smtClean="0"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Page</a:t>
                      </a:r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No.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Checklist No.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IA</a:t>
                      </a:r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Doc. No.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IA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Status No.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Publisher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Developer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Auditor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ETC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880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전서영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4038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Menu &amp; URL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8">
                  <a:txBody>
                    <a:bodyPr/>
                    <a:lstStyle/>
                    <a:p>
                      <a:pPr marL="457200" marR="0" lvl="1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사이트맵</a:t>
                      </a: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1"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1"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1"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0" y="5947193"/>
            <a:ext cx="2564573" cy="910807"/>
          </a:xfrm>
          <a:prstGeom prst="rect">
            <a:avLst/>
          </a:prstGeom>
          <a:solidFill>
            <a:srgbClr val="00B050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</a:rPr>
              <a:t>Audit Date</a:t>
            </a:r>
            <a:r>
              <a:rPr lang="ko-KR" altLang="en-US" sz="1600" dirty="0" smtClean="0">
                <a:solidFill>
                  <a:schemeClr val="bg1"/>
                </a:solidFill>
              </a:rPr>
              <a:t> </a:t>
            </a:r>
            <a:r>
              <a:rPr lang="en-US" altLang="ko-KR" sz="1600" dirty="0" smtClean="0">
                <a:solidFill>
                  <a:schemeClr val="bg1"/>
                </a:solidFill>
              </a:rPr>
              <a:t>8/1</a:t>
            </a:r>
          </a:p>
          <a:p>
            <a:pPr algn="ctr"/>
            <a:r>
              <a:rPr lang="en-US" altLang="ko-KR" sz="1600" dirty="0" smtClean="0">
                <a:solidFill>
                  <a:schemeClr val="bg1"/>
                </a:solidFill>
              </a:rPr>
              <a:t>Auditor</a:t>
            </a:r>
            <a:r>
              <a:rPr lang="ko-KR" altLang="en-US" sz="1600" dirty="0" smtClean="0">
                <a:solidFill>
                  <a:schemeClr val="bg1"/>
                </a:solidFill>
              </a:rPr>
              <a:t> 전서영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algn="ctr"/>
            <a:r>
              <a:rPr lang="en-US" altLang="ko-KR" sz="1600" dirty="0" smtClean="0">
                <a:solidFill>
                  <a:schemeClr val="bg1"/>
                </a:solidFill>
              </a:rPr>
              <a:t>KR - </a:t>
            </a:r>
            <a:r>
              <a:rPr lang="en-US" altLang="ko-KR" sz="1600" dirty="0" err="1" smtClean="0">
                <a:solidFill>
                  <a:schemeClr val="bg1"/>
                </a:solidFill>
              </a:rPr>
              <a:t>Kor</a:t>
            </a:r>
            <a:endParaRPr lang="en-US" altLang="ko-KR" sz="1600" dirty="0" smtClean="0">
              <a:solidFill>
                <a:schemeClr val="bg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392385"/>
            <a:ext cx="2590800" cy="223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1952" y="1659086"/>
            <a:ext cx="3076575" cy="170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3364061"/>
            <a:ext cx="3362325" cy="141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95536" y="1392385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FF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707904" y="1340768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IE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683568" y="1667125"/>
            <a:ext cx="2160240" cy="5377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3717454" y="1973833"/>
            <a:ext cx="2870770" cy="8791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3923928" y="3573016"/>
            <a:ext cx="3218309" cy="67510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5"/>
          <p:cNvSpPr txBox="1"/>
          <p:nvPr/>
        </p:nvSpPr>
        <p:spPr>
          <a:xfrm>
            <a:off x="0" y="3878069"/>
            <a:ext cx="3276362" cy="2069124"/>
          </a:xfrm>
          <a:prstGeom prst="rect">
            <a:avLst/>
          </a:prstGeom>
          <a:solidFill>
            <a:srgbClr val="632523"/>
          </a:solidFill>
        </p:spPr>
        <p:txBody>
          <a:bodyPr wrap="square" rtlCol="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dirty="0" smtClean="0">
                <a:solidFill>
                  <a:schemeClr val="bg1"/>
                </a:solidFill>
              </a:rPr>
              <a:t>QA </a:t>
            </a:r>
            <a:r>
              <a:rPr lang="en-US" altLang="ko-KR" sz="1600" dirty="0" smtClean="0">
                <a:solidFill>
                  <a:schemeClr val="bg1"/>
                </a:solidFill>
              </a:rPr>
              <a:t>Date</a:t>
            </a:r>
            <a:r>
              <a:rPr lang="ko-KR" altLang="en-US" sz="1600" dirty="0">
                <a:solidFill>
                  <a:schemeClr val="bg1"/>
                </a:solidFill>
              </a:rPr>
              <a:t> </a:t>
            </a:r>
            <a:r>
              <a:rPr lang="en-US" altLang="ko-KR" sz="1600" dirty="0" smtClean="0">
                <a:solidFill>
                  <a:schemeClr val="bg1"/>
                </a:solidFill>
              </a:rPr>
              <a:t>8/1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/>
            <a:endParaRPr lang="en-US" altLang="ko-KR" sz="1600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sz="1600" dirty="0" smtClean="0">
                <a:solidFill>
                  <a:schemeClr val="bg1"/>
                </a:solidFill>
              </a:rPr>
              <a:t>QA Auditor</a:t>
            </a:r>
            <a:r>
              <a:rPr lang="ko-KR" altLang="en-US" sz="1600" dirty="0" smtClean="0">
                <a:solidFill>
                  <a:schemeClr val="bg1"/>
                </a:solidFill>
              </a:rPr>
              <a:t> 전서영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algn="ctr"/>
            <a:endParaRPr lang="en-US" altLang="ko-KR" sz="1600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sz="1600" dirty="0" smtClean="0">
                <a:solidFill>
                  <a:schemeClr val="bg1"/>
                </a:solidFill>
              </a:rPr>
              <a:t>Fixed (DEV)</a:t>
            </a:r>
          </a:p>
        </p:txBody>
      </p:sp>
    </p:spTree>
    <p:extLst>
      <p:ext uri="{BB962C8B-B14F-4D97-AF65-F5344CB8AC3E}">
        <p14:creationId xmlns:p14="http://schemas.microsoft.com/office/powerpoint/2010/main" val="554630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7599824"/>
              </p:ext>
            </p:extLst>
          </p:nvPr>
        </p:nvGraphicFramePr>
        <p:xfrm>
          <a:off x="3059832" y="5733256"/>
          <a:ext cx="5976664" cy="1080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/>
                <a:gridCol w="5040560"/>
              </a:tblGrid>
              <a:tr h="54006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오류내용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접근성에 </a:t>
                      </a:r>
                      <a:r>
                        <a:rPr lang="ko-KR" altLang="en-US" sz="900" b="0" dirty="0" err="1" smtClean="0">
                          <a:solidFill>
                            <a:schemeClr val="tx1"/>
                          </a:solidFill>
                        </a:rPr>
                        <a:t>맞지않는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iframe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존재</a:t>
                      </a:r>
                      <a:endParaRPr lang="en-US" altLang="ko-KR" sz="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4006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 smtClean="0"/>
                        <a:t>오류수정</a:t>
                      </a:r>
                      <a:endParaRPr lang="ko-KR" altLang="en-US" sz="9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Iframe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b="0" baseline="0" smtClean="0">
                          <a:solidFill>
                            <a:schemeClr val="tx1"/>
                          </a:solidFill>
                        </a:rPr>
                        <a:t>숨김 처리 필요 </a:t>
                      </a:r>
                      <a:r>
                        <a:rPr lang="en-US" altLang="ko-KR" sz="900" b="0" smtClean="0">
                          <a:solidFill>
                            <a:schemeClr val="tx1"/>
                          </a:solidFill>
                        </a:rPr>
                        <a:t>&lt;iframe 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role="presentation" </a:t>
                      </a:r>
                      <a:r>
                        <a:rPr lang="en-US" altLang="ko-KR" sz="900" b="0" dirty="0" err="1" smtClean="0">
                          <a:solidFill>
                            <a:schemeClr val="tx1"/>
                          </a:solidFill>
                        </a:rPr>
                        <a:t>tabindex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="-1" title="hidden" &gt;&lt;/iframe&gt;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5924107"/>
              </p:ext>
            </p:extLst>
          </p:nvPr>
        </p:nvGraphicFramePr>
        <p:xfrm>
          <a:off x="-9531" y="7268"/>
          <a:ext cx="9168890" cy="11174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5714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6581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8775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7678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17961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98410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98410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984109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2211096">
                  <a:extLst>
                    <a:ext uri="{9D8B030D-6E8A-4147-A177-3AD203B41FA5}">
                      <a16:colId xmlns="" xmlns:a16="http://schemas.microsoft.com/office/drawing/2014/main" val="20014"/>
                    </a:ext>
                  </a:extLst>
                </a:gridCol>
              </a:tblGrid>
              <a:tr h="389057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u="none" strike="noStrike" dirty="0" err="1" smtClean="0">
                          <a:effectLst/>
                          <a:latin typeface="+mn-lt"/>
                        </a:rPr>
                        <a:t>QA_Audits</a:t>
                      </a:r>
                      <a:endParaRPr lang="en-US" altLang="ko-KR" sz="900" b="0" u="none" strike="noStrike" dirty="0" smtClean="0"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Page</a:t>
                      </a:r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No.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Checklist No.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IA</a:t>
                      </a:r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Doc. No.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IA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Status No.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Publisher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Developer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Auditor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ETC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880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전서영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4038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Menu &amp; URL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8">
                  <a:txBody>
                    <a:bodyPr/>
                    <a:lstStyle/>
                    <a:p>
                      <a:pPr marL="457200" marR="0" lvl="1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사이트맵</a:t>
                      </a: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1"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1"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1"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0" y="5947193"/>
            <a:ext cx="2564573" cy="910807"/>
          </a:xfrm>
          <a:prstGeom prst="rect">
            <a:avLst/>
          </a:prstGeom>
          <a:solidFill>
            <a:srgbClr val="00B050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</a:rPr>
              <a:t>Audit Date</a:t>
            </a:r>
            <a:r>
              <a:rPr lang="ko-KR" altLang="en-US" sz="1600" dirty="0" smtClean="0">
                <a:solidFill>
                  <a:schemeClr val="bg1"/>
                </a:solidFill>
              </a:rPr>
              <a:t> </a:t>
            </a:r>
            <a:r>
              <a:rPr lang="en-US" altLang="ko-KR" sz="1600" dirty="0" smtClean="0">
                <a:solidFill>
                  <a:schemeClr val="bg1"/>
                </a:solidFill>
              </a:rPr>
              <a:t>8/1</a:t>
            </a:r>
          </a:p>
          <a:p>
            <a:pPr algn="ctr"/>
            <a:r>
              <a:rPr lang="en-US" altLang="ko-KR" sz="1600" dirty="0" smtClean="0">
                <a:solidFill>
                  <a:schemeClr val="bg1"/>
                </a:solidFill>
              </a:rPr>
              <a:t>Auditor</a:t>
            </a:r>
            <a:r>
              <a:rPr lang="ko-KR" altLang="en-US" sz="1600" dirty="0" smtClean="0">
                <a:solidFill>
                  <a:schemeClr val="bg1"/>
                </a:solidFill>
              </a:rPr>
              <a:t> 전서영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algn="ctr"/>
            <a:r>
              <a:rPr lang="en-US" altLang="ko-KR" sz="1600" dirty="0" smtClean="0">
                <a:solidFill>
                  <a:schemeClr val="bg1"/>
                </a:solidFill>
              </a:rPr>
              <a:t>KR - </a:t>
            </a:r>
            <a:r>
              <a:rPr lang="en-US" altLang="ko-KR" sz="1600" dirty="0" err="1" smtClean="0">
                <a:solidFill>
                  <a:schemeClr val="bg1"/>
                </a:solidFill>
              </a:rPr>
              <a:t>Kor</a:t>
            </a:r>
            <a:endParaRPr lang="en-US" altLang="ko-KR" sz="1600" dirty="0" smtClean="0">
              <a:solidFill>
                <a:schemeClr val="bg1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628" y="1556792"/>
            <a:ext cx="3400425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2850" y="1724025"/>
            <a:ext cx="5391150" cy="170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직사각형 12"/>
          <p:cNvSpPr/>
          <p:nvPr/>
        </p:nvSpPr>
        <p:spPr>
          <a:xfrm>
            <a:off x="251520" y="2096852"/>
            <a:ext cx="3152923" cy="3960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3781053" y="1755119"/>
            <a:ext cx="5314578" cy="3960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5"/>
          <p:cNvSpPr txBox="1"/>
          <p:nvPr/>
        </p:nvSpPr>
        <p:spPr>
          <a:xfrm>
            <a:off x="0" y="3878069"/>
            <a:ext cx="3276362" cy="2069124"/>
          </a:xfrm>
          <a:prstGeom prst="rect">
            <a:avLst/>
          </a:prstGeom>
          <a:solidFill>
            <a:srgbClr val="632523"/>
          </a:solidFill>
        </p:spPr>
        <p:txBody>
          <a:bodyPr wrap="square" rtlCol="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dirty="0" smtClean="0">
                <a:solidFill>
                  <a:schemeClr val="bg1"/>
                </a:solidFill>
              </a:rPr>
              <a:t>QA </a:t>
            </a:r>
            <a:r>
              <a:rPr lang="en-US" altLang="ko-KR" sz="1600" dirty="0" smtClean="0">
                <a:solidFill>
                  <a:schemeClr val="bg1"/>
                </a:solidFill>
              </a:rPr>
              <a:t>Date</a:t>
            </a:r>
            <a:r>
              <a:rPr lang="ko-KR" altLang="en-US" sz="1600" dirty="0">
                <a:solidFill>
                  <a:schemeClr val="bg1"/>
                </a:solidFill>
              </a:rPr>
              <a:t> </a:t>
            </a:r>
            <a:r>
              <a:rPr lang="en-US" altLang="ko-KR" sz="1600" dirty="0" smtClean="0">
                <a:solidFill>
                  <a:schemeClr val="bg1"/>
                </a:solidFill>
              </a:rPr>
              <a:t>8/1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/>
            <a:endParaRPr lang="en-US" altLang="ko-KR" sz="1600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sz="1600" dirty="0" smtClean="0">
                <a:solidFill>
                  <a:schemeClr val="bg1"/>
                </a:solidFill>
              </a:rPr>
              <a:t>QA Auditor</a:t>
            </a:r>
            <a:r>
              <a:rPr lang="ko-KR" altLang="en-US" sz="1600" dirty="0" smtClean="0">
                <a:solidFill>
                  <a:schemeClr val="bg1"/>
                </a:solidFill>
              </a:rPr>
              <a:t> 전서영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algn="ctr"/>
            <a:endParaRPr lang="en-US" altLang="ko-KR" sz="1600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sz="1600" dirty="0" smtClean="0">
                <a:solidFill>
                  <a:schemeClr val="bg1"/>
                </a:solidFill>
              </a:rPr>
              <a:t>Fixed (DEV)</a:t>
            </a:r>
          </a:p>
        </p:txBody>
      </p:sp>
    </p:spTree>
    <p:extLst>
      <p:ext uri="{BB962C8B-B14F-4D97-AF65-F5344CB8AC3E}">
        <p14:creationId xmlns:p14="http://schemas.microsoft.com/office/powerpoint/2010/main" val="42260821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22516</TotalTime>
  <Words>213</Words>
  <Application>Microsoft Office PowerPoint</Application>
  <PresentationFormat>화면 슬라이드 쇼(4:3)</PresentationFormat>
  <Paragraphs>79</Paragraphs>
  <Slides>3</Slides>
  <Notes>3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PowerPoint 프레젠테이션</vt:lpstr>
      <vt:lpstr>PowerPoint 프레젠테이션</vt:lpstr>
      <vt:lpstr>PowerPoint 프레젠테이션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2.19 / 4.1.2</dc:title>
  <dc:creator>Registered User</dc:creator>
  <cp:lastModifiedBy>Iris.Jeon</cp:lastModifiedBy>
  <cp:revision>474</cp:revision>
  <dcterms:created xsi:type="dcterms:W3CDTF">2015-10-22T04:47:16Z</dcterms:created>
  <dcterms:modified xsi:type="dcterms:W3CDTF">2016-08-01T10:07:36Z</dcterms:modified>
</cp:coreProperties>
</file>