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5" r:id="rId2"/>
    <p:sldId id="277" r:id="rId3"/>
    <p:sldId id="274" r:id="rId4"/>
    <p:sldId id="276" r:id="rId5"/>
    <p:sldId id="278" r:id="rId6"/>
    <p:sldId id="27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000BC"/>
    <a:srgbClr val="9999FF"/>
    <a:srgbClr val="990033"/>
    <a:srgbClr val="00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>
      <p:cViewPr varScale="1">
        <p:scale>
          <a:sx n="108" d="100"/>
          <a:sy n="108" d="100"/>
        </p:scale>
        <p:origin x="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781E7-82D5-4BB2-9145-C5F8193A47F5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3A45C-69D4-425C-A2B9-5DEB7BC5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5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47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3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0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91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0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3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77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7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4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0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4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0162-989C-4375-8D6D-4AFCBF87FE0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stg.koreanair.com/global/en/booking/mileage-upgrade.html#payment?reservationCode=38920460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stg.koreanair.com/global/en/booking/mileage-upgrade.html#payment?reservationCode=38920460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stg.koreanair.com/global/en/booking/mileage-upgrade.html#payment?reservationCode=38920460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hyperlink" Target="https://wwwstg.koreanair.com/global/en/booking/mileage-upgrade.html#payment?reservationCode=38920460" TargetMode="Externa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stg.koreanair.com/global/en/booking/mileage-upgrade.html#payment?reservationCode=3892046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stg.koreanair.com/global/en/booking/mileage-upgrade.html#payment?reservationCode=3892046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815227"/>
              </p:ext>
            </p:extLst>
          </p:nvPr>
        </p:nvGraphicFramePr>
        <p:xfrm>
          <a:off x="3535437" y="5733256"/>
          <a:ext cx="555477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TESTPAYCO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 / 1111 3892-0460</a:t>
                      </a:r>
                    </a:p>
                    <a:p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</a:rPr>
                        <a:t>좌석승급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 시 상단 여정 데이터가 없지만 소스에 빈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</a:rPr>
                        <a:t>ul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이 존재하여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</a:rPr>
                        <a:t>시맨틱하지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 않음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여정이 생략될 때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flight-sec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클래스를 갖고 있는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</a:rPr>
                        <a:t>ul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태그는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에서 삭제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69703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김봉주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19/10/25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PLUAT-5588 [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좌석승급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 Mini Rule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도입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TESTPAYCO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 / 1111 3892-0460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dirty="0">
                          <a:hlinkClick r:id="rId3"/>
                        </a:rPr>
                        <a:t>https://wwwstg.koreanair.com/global/en/booking/mileage-upgrade.html#payment?reservationCode=38920460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" y="994118"/>
            <a:ext cx="7772893" cy="24348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3861048"/>
            <a:ext cx="5133975" cy="9239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DCC45B8-6DAA-444F-8F4C-76D4B2122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0638" y="116632"/>
            <a:ext cx="6258313" cy="52365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DCAFAA-F2F1-4002-B535-04482909B8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9794" y="567981"/>
            <a:ext cx="4381500" cy="6219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5F3606-31AC-404B-B10D-25ACF099D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73200" y="258934"/>
            <a:ext cx="4295775" cy="39052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8CAD92E-8057-4B56-8BE2-AB4C0278C840}"/>
              </a:ext>
            </a:extLst>
          </p:cNvPr>
          <p:cNvSpPr/>
          <p:nvPr/>
        </p:nvSpPr>
        <p:spPr>
          <a:xfrm>
            <a:off x="-36512" y="4545124"/>
            <a:ext cx="3481718" cy="2312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QA Date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19/10/25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QA Auditor</a:t>
            </a:r>
            <a:r>
              <a:rPr lang="ko-KR" altLang="en-US" dirty="0">
                <a:solidFill>
                  <a:schemeClr val="bg1"/>
                </a:solidFill>
              </a:rPr>
              <a:t> 전서영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Fixed(STG)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C4CC9D-15A7-43C1-906D-915661129C1B}"/>
              </a:ext>
            </a:extLst>
          </p:cNvPr>
          <p:cNvSpPr/>
          <p:nvPr/>
        </p:nvSpPr>
        <p:spPr>
          <a:xfrm>
            <a:off x="9221656" y="81152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19/10/25 </a:t>
            </a:r>
            <a:r>
              <a:rPr lang="ko-KR" altLang="en-US" dirty="0"/>
              <a:t>전서영 </a:t>
            </a:r>
            <a:r>
              <a:rPr lang="en-US" altLang="ko-KR" dirty="0"/>
              <a:t>STG </a:t>
            </a:r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83930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782526"/>
              </p:ext>
            </p:extLst>
          </p:nvPr>
        </p:nvGraphicFramePr>
        <p:xfrm>
          <a:off x="3535437" y="5733256"/>
          <a:ext cx="555477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Search, Itinerary Cancellation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데이터열의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내용이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시맨틱하지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않음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내용 이해가 쉽도록 위 예시와 같이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시맨틱하게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수정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문단 간의 공백은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&gt;&lt;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삭제하고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&lt;p&gt;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태그로 분리 필요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69703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김봉주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19/10/25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PLUAT-5588 [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좌석승급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 Mini Rule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도입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TESTPAYCO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 / 1111 3892-0460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dirty="0">
                          <a:hlinkClick r:id="rId3"/>
                        </a:rPr>
                        <a:t>https://wwwstg.koreanair.com/global/en/booking/mileage-upgrade.html#payment?reservationCode=38920460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045029"/>
            <a:ext cx="6991350" cy="44481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4C81C54-1273-4528-BB2C-8FD008BB7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6765" y="116632"/>
            <a:ext cx="8696325" cy="304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50C0C3-0081-48EE-B304-F2F057C4C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4528" y="2397968"/>
            <a:ext cx="4972050" cy="4343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E11CD2-EC63-46E9-B0E5-D0A0F7B8E1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8310" y="804978"/>
            <a:ext cx="8572500" cy="2971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AE7B231-2D30-4525-9344-AF28B7E2A6B6}"/>
              </a:ext>
            </a:extLst>
          </p:cNvPr>
          <p:cNvSpPr/>
          <p:nvPr/>
        </p:nvSpPr>
        <p:spPr>
          <a:xfrm>
            <a:off x="9221656" y="81152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19/10/30 </a:t>
            </a:r>
            <a:r>
              <a:rPr lang="ko-KR" altLang="en-US" dirty="0"/>
              <a:t>전서영 보완필요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30F1E-64BA-4719-A637-17B7A712FA04}"/>
              </a:ext>
            </a:extLst>
          </p:cNvPr>
          <p:cNvSpPr txBox="1"/>
          <p:nvPr/>
        </p:nvSpPr>
        <p:spPr>
          <a:xfrm>
            <a:off x="10821264" y="98399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ED164-E67B-4D26-9D5D-A1556F3E48E1}"/>
              </a:ext>
            </a:extLst>
          </p:cNvPr>
          <p:cNvSpPr txBox="1"/>
          <p:nvPr/>
        </p:nvSpPr>
        <p:spPr>
          <a:xfrm>
            <a:off x="10821264" y="149979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BD681-5196-40A5-9485-06F7D949DD80}"/>
              </a:ext>
            </a:extLst>
          </p:cNvPr>
          <p:cNvSpPr txBox="1"/>
          <p:nvPr/>
        </p:nvSpPr>
        <p:spPr>
          <a:xfrm>
            <a:off x="10821264" y="192746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C1656-F0D4-4B28-9CB2-1F06DD862527}"/>
              </a:ext>
            </a:extLst>
          </p:cNvPr>
          <p:cNvSpPr txBox="1"/>
          <p:nvPr/>
        </p:nvSpPr>
        <p:spPr>
          <a:xfrm>
            <a:off x="10332640" y="2290878"/>
            <a:ext cx="85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ul li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0301B-D7BD-4A46-A9B3-548814655B5D}"/>
              </a:ext>
            </a:extLst>
          </p:cNvPr>
          <p:cNvSpPr txBox="1"/>
          <p:nvPr/>
        </p:nvSpPr>
        <p:spPr>
          <a:xfrm>
            <a:off x="10850929" y="266122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D5B050-8B04-4670-95B0-FB67A68822B3}"/>
              </a:ext>
            </a:extLst>
          </p:cNvPr>
          <p:cNvSpPr txBox="1"/>
          <p:nvPr/>
        </p:nvSpPr>
        <p:spPr>
          <a:xfrm>
            <a:off x="10850929" y="301544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4F3C52-B9A2-412F-9DE7-499098157D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4528" y="3564557"/>
            <a:ext cx="5029200" cy="41052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781D68-11C6-4BA0-BEB9-F1ED7413CB59}"/>
              </a:ext>
            </a:extLst>
          </p:cNvPr>
          <p:cNvSpPr txBox="1"/>
          <p:nvPr/>
        </p:nvSpPr>
        <p:spPr>
          <a:xfrm>
            <a:off x="9198430" y="369533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910022-47B8-4133-A619-15C03BA4FA46}"/>
              </a:ext>
            </a:extLst>
          </p:cNvPr>
          <p:cNvSpPr txBox="1"/>
          <p:nvPr/>
        </p:nvSpPr>
        <p:spPr>
          <a:xfrm>
            <a:off x="9190448" y="44063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042EE4-2976-4E86-865B-297774D08C73}"/>
              </a:ext>
            </a:extLst>
          </p:cNvPr>
          <p:cNvSpPr txBox="1"/>
          <p:nvPr/>
        </p:nvSpPr>
        <p:spPr>
          <a:xfrm>
            <a:off x="9175867" y="622689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FD7370-C498-45D4-982E-0D36D9A513CB}"/>
              </a:ext>
            </a:extLst>
          </p:cNvPr>
          <p:cNvSpPr txBox="1"/>
          <p:nvPr/>
        </p:nvSpPr>
        <p:spPr>
          <a:xfrm>
            <a:off x="9162286" y="697295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E19C94-AC6E-4B41-94D0-F7D5D4AE9206}"/>
              </a:ext>
            </a:extLst>
          </p:cNvPr>
          <p:cNvSpPr txBox="1"/>
          <p:nvPr/>
        </p:nvSpPr>
        <p:spPr>
          <a:xfrm>
            <a:off x="10662448" y="5745784"/>
            <a:ext cx="197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여기서 </a:t>
            </a:r>
            <a:r>
              <a:rPr lang="en-US" altLang="ko-KR" dirty="0">
                <a:solidFill>
                  <a:srgbClr val="FF0000"/>
                </a:solidFill>
              </a:rPr>
              <a:t>ul </a:t>
            </a:r>
            <a:r>
              <a:rPr lang="ko-KR" altLang="en-US" dirty="0">
                <a:solidFill>
                  <a:srgbClr val="FF0000"/>
                </a:solidFill>
              </a:rPr>
              <a:t>닫음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8CB23-4A35-4979-AFAF-6BC2DE0E3E41}"/>
              </a:ext>
            </a:extLst>
          </p:cNvPr>
          <p:cNvCxnSpPr>
            <a:stCxn id="22" idx="1"/>
          </p:cNvCxnSpPr>
          <p:nvPr/>
        </p:nvCxnSpPr>
        <p:spPr>
          <a:xfrm flipH="1">
            <a:off x="10404648" y="5930450"/>
            <a:ext cx="257800" cy="16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25217D6-40E0-47E2-814A-4A0CCE990E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6413" y="94848"/>
            <a:ext cx="87725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7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05022"/>
              </p:ext>
            </p:extLst>
          </p:nvPr>
        </p:nvGraphicFramePr>
        <p:xfrm>
          <a:off x="3535437" y="5733256"/>
          <a:ext cx="555477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Itinerary Cancellation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행 안의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&lt;td&gt;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ul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없이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&lt;li&gt;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가 바로 삽입되어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문법오류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발생함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해당 영역의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&lt;li&gt;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 상위 부모에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ul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삽입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389211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김봉주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19/10/25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PLUAT-5588 [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좌석승급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 Mini Rule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도입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TESTPAYCO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 / 1111 3892-0460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dirty="0">
                          <a:hlinkClick r:id="rId3"/>
                        </a:rPr>
                        <a:t>https://wwwstg.koreanair.com/global/en/booking/mileage-upgrade.html#payment?reservationCode=38920460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7859"/>
            <a:ext cx="6283424" cy="37027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3140968"/>
            <a:ext cx="4991100" cy="23907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482CE9B-6625-41F4-90F2-8A3529A10188}"/>
              </a:ext>
            </a:extLst>
          </p:cNvPr>
          <p:cNvSpPr/>
          <p:nvPr/>
        </p:nvSpPr>
        <p:spPr>
          <a:xfrm>
            <a:off x="9221656" y="81152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19/10/30 </a:t>
            </a:r>
            <a:r>
              <a:rPr lang="ko-KR" altLang="en-US" dirty="0"/>
              <a:t>전서영 보완필요</a:t>
            </a:r>
            <a:endParaRPr lang="en-US" altLang="ko-KR" dirty="0"/>
          </a:p>
          <a:p>
            <a:pPr algn="ctr"/>
            <a:r>
              <a:rPr lang="en-US" altLang="ko-KR" dirty="0"/>
              <a:t>Ul </a:t>
            </a:r>
            <a:r>
              <a:rPr lang="ko-KR" altLang="en-US" dirty="0"/>
              <a:t>안에 텍스트 존재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27209E-8AC8-4496-A4BA-035F15C215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5178" y="1069025"/>
            <a:ext cx="5095875" cy="1600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836676-D59C-434C-98C7-B70EBA126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6576" y="207144"/>
            <a:ext cx="8915400" cy="3200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23E5FA-B069-4375-B22F-C17B6811A2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6576" y="1934416"/>
            <a:ext cx="5162550" cy="48101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2D64DBA-EB41-4312-A780-DC29D20A4930}"/>
              </a:ext>
            </a:extLst>
          </p:cNvPr>
          <p:cNvSpPr/>
          <p:nvPr/>
        </p:nvSpPr>
        <p:spPr>
          <a:xfrm>
            <a:off x="-7296" y="4545124"/>
            <a:ext cx="3481718" cy="2312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QA Date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19/10/31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QA Auditor</a:t>
            </a:r>
            <a:r>
              <a:rPr lang="ko-KR" altLang="en-US" dirty="0">
                <a:solidFill>
                  <a:schemeClr val="bg1"/>
                </a:solidFill>
              </a:rPr>
              <a:t> 전서영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Fixed(STG)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D3ED35-01DC-4D6D-B364-3F1C991E48DB}"/>
              </a:ext>
            </a:extLst>
          </p:cNvPr>
          <p:cNvSpPr/>
          <p:nvPr/>
        </p:nvSpPr>
        <p:spPr>
          <a:xfrm>
            <a:off x="9857924" y="327984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19/10/31 </a:t>
            </a:r>
            <a:r>
              <a:rPr lang="ko-KR" altLang="en-US" dirty="0"/>
              <a:t>전서영 </a:t>
            </a:r>
            <a:r>
              <a:rPr lang="en-US" altLang="ko-KR" dirty="0"/>
              <a:t>STG </a:t>
            </a:r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10810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6188"/>
              </p:ext>
            </p:extLst>
          </p:nvPr>
        </p:nvGraphicFramePr>
        <p:xfrm>
          <a:off x="3535437" y="5733256"/>
          <a:ext cx="555477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운임규정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테이블의 제목이 적절하지 않음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제목열에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해당하는 값만 보여지도록 테이블 캡션 수정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Ex)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운임규정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표 구성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여정변경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여정취소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예약 부도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69703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김봉주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19/10/25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PLUAT-5588 [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좌석승급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 Mini Rule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도입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TESTPAYCO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 / 1111 3892-0460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dirty="0">
                          <a:hlinkClick r:id="rId3"/>
                        </a:rPr>
                        <a:t>https://wwwstg.koreanair.com/global/en/booking/mileage-upgrade.html#payment?reservationCode=38920460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980728"/>
            <a:ext cx="3168352" cy="32910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3" y="983365"/>
            <a:ext cx="2376264" cy="33928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807" y="4428331"/>
            <a:ext cx="2686050" cy="1304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953" y="4149080"/>
            <a:ext cx="4752527" cy="14609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27880EC-11B8-4A90-99B8-C2BC6C1100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7787" y="67097"/>
            <a:ext cx="839434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47498E-93DD-4F26-A8D3-BC633CE74C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84768" y="2453630"/>
            <a:ext cx="5553075" cy="16954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8F3E43C-D3E6-4AF0-8D74-B6E1DEA79309}"/>
              </a:ext>
            </a:extLst>
          </p:cNvPr>
          <p:cNvSpPr/>
          <p:nvPr/>
        </p:nvSpPr>
        <p:spPr>
          <a:xfrm>
            <a:off x="9221656" y="81152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19/10/30 </a:t>
            </a:r>
            <a:r>
              <a:rPr lang="ko-KR" altLang="en-US" dirty="0"/>
              <a:t>전서영 ㄴ</a:t>
            </a:r>
            <a:r>
              <a:rPr lang="en-US" altLang="ko-KR" dirty="0"/>
              <a:t>TG </a:t>
            </a:r>
            <a:r>
              <a:rPr lang="ko-KR" altLang="en-US" dirty="0"/>
              <a:t>수정 안됨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950E18-4063-48C6-A9DE-BB9DF0E893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1757" y="186933"/>
            <a:ext cx="7653605" cy="50916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845214-F67A-46FA-80DA-121DC3F0EF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21656" y="4743265"/>
            <a:ext cx="4314825" cy="2200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2CBE8B-65C1-4FEF-A645-EB462A55E9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11264" y="526410"/>
            <a:ext cx="7356456" cy="50836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2EC0BD8-A09C-4311-8299-0FD7D4ED5D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73414" y="3068242"/>
            <a:ext cx="4705350" cy="19907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4320C5-0ACD-4C90-AEDF-2392984BDEA0}"/>
              </a:ext>
            </a:extLst>
          </p:cNvPr>
          <p:cNvSpPr/>
          <p:nvPr/>
        </p:nvSpPr>
        <p:spPr>
          <a:xfrm>
            <a:off x="-7296" y="4545124"/>
            <a:ext cx="3481718" cy="2312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QA Date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19/10/31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QA Auditor</a:t>
            </a:r>
            <a:r>
              <a:rPr lang="ko-KR" altLang="en-US" dirty="0">
                <a:solidFill>
                  <a:schemeClr val="bg1"/>
                </a:solidFill>
              </a:rPr>
              <a:t> 전서영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Fixed(STG)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DD12DC-5348-471C-98BC-C91D5F73B84E}"/>
              </a:ext>
            </a:extLst>
          </p:cNvPr>
          <p:cNvSpPr/>
          <p:nvPr/>
        </p:nvSpPr>
        <p:spPr>
          <a:xfrm>
            <a:off x="9245680" y="131783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19/10/31 </a:t>
            </a:r>
            <a:r>
              <a:rPr lang="ko-KR" altLang="en-US" dirty="0"/>
              <a:t>전서영 </a:t>
            </a:r>
            <a:r>
              <a:rPr lang="en-US" altLang="ko-KR" dirty="0"/>
              <a:t>STG </a:t>
            </a:r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91669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211740"/>
              </p:ext>
            </p:extLst>
          </p:nvPr>
        </p:nvGraphicFramePr>
        <p:xfrm>
          <a:off x="3535437" y="5733256"/>
          <a:ext cx="555477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접근성 이슈 아님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Skyteam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 baggage regulation 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텍스트 크기 수정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김봉주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19/10/25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PLUAT-5588 [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좌석승급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 Mini Rule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도입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TESTPAYCO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 / 1111 3892-0460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dirty="0">
                          <a:hlinkClick r:id="rId3"/>
                        </a:rPr>
                        <a:t>https://wwwstg.koreanair.com/global/en/booking/mileage-upgrade.html#payment?reservationCode=38920460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526" y="1111704"/>
            <a:ext cx="7105650" cy="43148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7E08DA-4855-4A74-A521-619F64967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6536" y="406123"/>
            <a:ext cx="6677025" cy="4305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A3BFC8-9433-4115-AA2D-041E3A7D9954}"/>
              </a:ext>
            </a:extLst>
          </p:cNvPr>
          <p:cNvSpPr/>
          <p:nvPr/>
        </p:nvSpPr>
        <p:spPr>
          <a:xfrm>
            <a:off x="-36512" y="4545124"/>
            <a:ext cx="3481718" cy="2312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QA Date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19/10/25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QA Auditor</a:t>
            </a:r>
            <a:r>
              <a:rPr lang="ko-KR" altLang="en-US" dirty="0">
                <a:solidFill>
                  <a:schemeClr val="bg1"/>
                </a:solidFill>
              </a:rPr>
              <a:t> 전서영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Fixed(STG)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A4CDC3-182F-4CD7-BF6B-7DD0CCDEFCD4}"/>
              </a:ext>
            </a:extLst>
          </p:cNvPr>
          <p:cNvSpPr/>
          <p:nvPr/>
        </p:nvSpPr>
        <p:spPr>
          <a:xfrm>
            <a:off x="9221656" y="81152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19/10/25 </a:t>
            </a:r>
            <a:r>
              <a:rPr lang="ko-KR" altLang="en-US" dirty="0"/>
              <a:t>전서영 </a:t>
            </a:r>
            <a:r>
              <a:rPr lang="en-US" altLang="ko-KR" dirty="0"/>
              <a:t>STG </a:t>
            </a:r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43978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761483"/>
              </p:ext>
            </p:extLst>
          </p:nvPr>
        </p:nvGraphicFramePr>
        <p:xfrm>
          <a:off x="3535437" y="5733256"/>
          <a:ext cx="555477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Role=document,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tabindex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=-1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속성이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둘 중 하나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682294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전서영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19/10/29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PLUAT-5588 [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좌석승급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 Mini Rule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도입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TESTPAYCO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 / 1111 1234-5664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dirty="0">
                          <a:hlinkClick r:id="rId3"/>
                        </a:rPr>
                        <a:t>https://wwwstg.koreanair.com/global/en/booking/mileage-upgrade.html#payment?reservationCode=38920460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9AEA006-A0F9-4A79-9D16-FC4A9895B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91" y="908720"/>
            <a:ext cx="4173860" cy="28629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8D8781-153B-40B4-8F1D-3A3BF7463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697" y="1939605"/>
            <a:ext cx="6399412" cy="36703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571B89A-6259-4641-8D81-5099562CC3AF}"/>
              </a:ext>
            </a:extLst>
          </p:cNvPr>
          <p:cNvSpPr/>
          <p:nvPr/>
        </p:nvSpPr>
        <p:spPr>
          <a:xfrm>
            <a:off x="5004047" y="3771672"/>
            <a:ext cx="1808509" cy="30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7AC5D9-6790-4720-B1B9-23B3580EFABD}"/>
              </a:ext>
            </a:extLst>
          </p:cNvPr>
          <p:cNvSpPr/>
          <p:nvPr/>
        </p:nvSpPr>
        <p:spPr>
          <a:xfrm>
            <a:off x="3212987" y="3326469"/>
            <a:ext cx="952608" cy="205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CE9EFE-8B00-4E53-B013-7BA6ACA8B195}"/>
              </a:ext>
            </a:extLst>
          </p:cNvPr>
          <p:cNvSpPr/>
          <p:nvPr/>
        </p:nvSpPr>
        <p:spPr>
          <a:xfrm>
            <a:off x="-36512" y="4545124"/>
            <a:ext cx="3481718" cy="2312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QA Date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19/10/30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QA Auditor</a:t>
            </a:r>
            <a:r>
              <a:rPr lang="ko-KR" altLang="en-US" dirty="0">
                <a:solidFill>
                  <a:schemeClr val="bg1"/>
                </a:solidFill>
              </a:rPr>
              <a:t> 전서영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Fixed(STG)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D2DEC3-E417-4242-840C-D73FD1B838FD}"/>
              </a:ext>
            </a:extLst>
          </p:cNvPr>
          <p:cNvSpPr/>
          <p:nvPr/>
        </p:nvSpPr>
        <p:spPr>
          <a:xfrm>
            <a:off x="9221656" y="81152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19/10/30 </a:t>
            </a:r>
            <a:r>
              <a:rPr lang="ko-KR" altLang="en-US" dirty="0"/>
              <a:t>전서영 </a:t>
            </a:r>
            <a:r>
              <a:rPr lang="en-US" altLang="ko-KR" dirty="0"/>
              <a:t>STG </a:t>
            </a:r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88729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21919</TotalTime>
  <Words>557</Words>
  <Application>Microsoft Office PowerPoint</Application>
  <PresentationFormat>화면 슬라이드 쇼(4:3)</PresentationFormat>
  <Paragraphs>168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m12534</cp:lastModifiedBy>
  <cp:revision>325</cp:revision>
  <dcterms:created xsi:type="dcterms:W3CDTF">2018-02-26T00:20:47Z</dcterms:created>
  <dcterms:modified xsi:type="dcterms:W3CDTF">2019-10-31T05:22:36Z</dcterms:modified>
</cp:coreProperties>
</file>