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55" r:id="rId2"/>
    <p:sldId id="356" r:id="rId3"/>
    <p:sldId id="357" r:id="rId4"/>
    <p:sldId id="358" r:id="rId5"/>
    <p:sldId id="367" r:id="rId6"/>
    <p:sldId id="359" r:id="rId7"/>
    <p:sldId id="362" r:id="rId8"/>
    <p:sldId id="364" r:id="rId9"/>
    <p:sldId id="365" r:id="rId10"/>
    <p:sldId id="366" r:id="rId11"/>
    <p:sldId id="360" r:id="rId12"/>
    <p:sldId id="368" r:id="rId13"/>
    <p:sldId id="361" r:id="rId14"/>
    <p:sldId id="371" r:id="rId15"/>
    <p:sldId id="372" r:id="rId16"/>
    <p:sldId id="374" r:id="rId17"/>
    <p:sldId id="363" r:id="rId18"/>
    <p:sldId id="369" r:id="rId19"/>
    <p:sldId id="370" r:id="rId20"/>
    <p:sldId id="3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2502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29" y="2492896"/>
            <a:ext cx="5437543" cy="3121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89" y="1392883"/>
            <a:ext cx="5742492" cy="1031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80557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26254"/>
              </p:ext>
            </p:extLst>
          </p:nvPr>
        </p:nvGraphicFramePr>
        <p:xfrm>
          <a:off x="3036193" y="5758590"/>
          <a:ext cx="6087988" cy="10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5421597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벨리데이터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mexlength1=“20”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잘못된 소스가 삽입되어있음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값에 공백이 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mexlength1=“20”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값에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공백삭제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028384" y="2060848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12360" y="3069455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91880" y="322654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84368" y="4581128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61344" y="4861520"/>
            <a:ext cx="822623" cy="22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3083"/>
            <a:ext cx="2961749" cy="398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2060848"/>
            <a:ext cx="2817733" cy="2664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글자수 제한을 두어야 하므로 </a:t>
            </a:r>
            <a:r>
              <a:rPr lang="en-US" altLang="ko-KR" sz="1400" dirty="0" smtClean="0"/>
              <a:t>maxlength1 </a:t>
            </a:r>
            <a:r>
              <a:rPr lang="ko-KR" altLang="en-US" sz="1400" dirty="0" smtClean="0"/>
              <a:t>속성 삭제가 아닌 오타수정으로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11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82329"/>
            <a:ext cx="4524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9" y="1772816"/>
            <a:ext cx="4220849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7997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23048"/>
              </p:ext>
            </p:extLst>
          </p:nvPr>
        </p:nvGraphicFramePr>
        <p:xfrm>
          <a:off x="3059832" y="5013176"/>
          <a:ext cx="5544616" cy="15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삽입된 문구를 스크린리더가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읽고있음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전체를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감싸고있는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는 삭제하고 각각의 텍스트에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 &lt;div&gt;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    &lt;span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aria-hidden=“true”&gt;0&lt;/span&gt;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&lt;span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aria-hidden=“true”&gt;/&lt;/span&gt;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&lt;span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aria-hidden=“true”&gt;200&lt;/span&gt;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&lt;/div&gt;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35896" y="2450740"/>
            <a:ext cx="540060" cy="186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3159" y="2492896"/>
            <a:ext cx="4764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36293" y="3627974"/>
            <a:ext cx="3472012" cy="881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0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292944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70" y="1988840"/>
            <a:ext cx="428961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7500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86326"/>
              </p:ext>
            </p:extLst>
          </p:nvPr>
        </p:nvGraphicFramePr>
        <p:xfrm>
          <a:off x="3419872" y="5157192"/>
          <a:ext cx="5544616" cy="116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플레이스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홀더에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소스영향으로 스크린리더 사용자는 내용을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알수가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없음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폼과 연결된 에러가 없으므로 불필요한 소스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aria-invalid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 삽입되어있음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플레이스홀더에있는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문구 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aria-invalid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요소 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11560" y="4797152"/>
            <a:ext cx="2520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056" y="2564904"/>
            <a:ext cx="108012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81546" y="2436075"/>
            <a:ext cx="189019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6012160" y="2987334"/>
            <a:ext cx="108012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12360" y="2812368"/>
            <a:ext cx="13316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24128" y="2902378"/>
            <a:ext cx="189019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80628"/>
            <a:ext cx="2817733" cy="2664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aria-</a:t>
            </a:r>
            <a:r>
              <a:rPr lang="en-US" altLang="ko-KR" sz="1400" dirty="0" err="1" smtClean="0"/>
              <a:t>describedby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속성을 삭제하면 </a:t>
            </a:r>
            <a:r>
              <a:rPr lang="ko-KR" altLang="en-US" sz="1400" dirty="0" err="1" smtClean="0"/>
              <a:t>플레이스홀더와</a:t>
            </a:r>
            <a:r>
              <a:rPr lang="ko-KR" altLang="en-US" sz="1400" dirty="0" smtClean="0"/>
              <a:t> 연결할 수 없으므로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수정방안 변경 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328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51" y="2924945"/>
            <a:ext cx="3845421" cy="155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" y="1484784"/>
            <a:ext cx="4824536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9476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30944"/>
              </p:ext>
            </p:extLst>
          </p:nvPr>
        </p:nvGraphicFramePr>
        <p:xfrm>
          <a:off x="5004048" y="5040817"/>
          <a:ext cx="388843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3222041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Role=“alert”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나오는 에러문구가  스크린리더에서는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보여지는 문구내용으로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읽히지않고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알수없는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텍스트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???ecc.web.message.19???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읽고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에러문구가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몇초간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보여졌다가 사라지고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display:none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처리하여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제거시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에러문구가 보여짐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삭제요청한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 불필요한 소스와 스크립트가 연결되어 문자가 뿌려지는 듯 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스크립트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에러문구가 사라지는 시점은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버튼을 눌러 내용이 전달됐을 경우와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자에서 텍스트를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지웠을때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에러문구가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사라져야함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79511" y="1556792"/>
            <a:ext cx="2266317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801" y="5821179"/>
            <a:ext cx="151216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5"/>
            <a:ext cx="391411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940152" y="2096853"/>
            <a:ext cx="2088232" cy="16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24328" y="3140968"/>
            <a:ext cx="864096" cy="16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8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1" y="2518420"/>
            <a:ext cx="7242788" cy="27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56" y="1196752"/>
            <a:ext cx="6768752" cy="145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2588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66731"/>
              </p:ext>
            </p:extLst>
          </p:nvPr>
        </p:nvGraphicFramePr>
        <p:xfrm>
          <a:off x="3131840" y="5443137"/>
          <a:ext cx="5544616" cy="115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벨리데이터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disabled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삽입할 수 없음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값에는 공백이 있으면 안됨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태그안에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fmt:message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태그를 사용할 수 없음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시 생기는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안에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disabled=“disabled”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는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값에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공백없도록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안에 있는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fmt:message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411760" y="1258280"/>
            <a:ext cx="2808312" cy="37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10909" y="2924944"/>
            <a:ext cx="125002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86748" y="4725144"/>
            <a:ext cx="31452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5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3" y="1051567"/>
            <a:ext cx="4291418" cy="488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4738"/>
            <a:ext cx="3197414" cy="433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645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41382"/>
              </p:ext>
            </p:extLst>
          </p:nvPr>
        </p:nvGraphicFramePr>
        <p:xfrm>
          <a:off x="3616499" y="5032793"/>
          <a:ext cx="55446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 팝업이 최상위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하위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속해있기 때문에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띄어졌을경우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삽입된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팝업내용이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순환되지않고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바닥페이지로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이동이되고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팝업오픈시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바닥페이지에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버튼명이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대문자로 되어있음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다이얼로그가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없도록 따로 분리한다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버튼을 클릭하기 전까지는 다이얼로그 내에서만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키로 순환되도록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포커스를 팝업내의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여기서는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버튼에 가도록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버튼명을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두 개의 버튼 모두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가능하도록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11560" y="2276872"/>
            <a:ext cx="2952328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48064" y="1242308"/>
            <a:ext cx="1008112" cy="21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3916660"/>
            <a:ext cx="4032448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283968" y="1351716"/>
            <a:ext cx="0" cy="26533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2052736" y="2060848"/>
            <a:ext cx="2817733" cy="2664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r>
              <a:rPr lang="ko-KR" altLang="en-US" sz="1400" dirty="0" smtClean="0"/>
              <a:t>번 수정방안은 아래와 같이 변경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다이얼로그 </a:t>
            </a:r>
            <a:r>
              <a:rPr lang="en-US" altLang="ko-KR" sz="1400" dirty="0" smtClean="0"/>
              <a:t>&lt;div&gt;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배경컨텐츠</a:t>
            </a:r>
            <a:r>
              <a:rPr lang="en-US" altLang="ko-KR" sz="1400" dirty="0" smtClean="0"/>
              <a:t>&lt;div&gt; </a:t>
            </a:r>
            <a:r>
              <a:rPr lang="ko-KR" altLang="en-US" sz="1400" dirty="0" smtClean="0"/>
              <a:t>내에 삽입되면 안되고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동등한 레벨 </a:t>
            </a:r>
            <a:r>
              <a:rPr lang="ko-KR" altLang="en-US" sz="1400" dirty="0" err="1" smtClean="0"/>
              <a:t>노드로</a:t>
            </a:r>
            <a:r>
              <a:rPr lang="ko-KR" altLang="en-US" sz="1400" dirty="0" smtClean="0"/>
              <a:t> 위치해 있어야 함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02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4738"/>
            <a:ext cx="3197414" cy="433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9380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20830"/>
              </p:ext>
            </p:extLst>
          </p:nvPr>
        </p:nvGraphicFramePr>
        <p:xfrm>
          <a:off x="3347864" y="5443137"/>
          <a:ext cx="5544616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벨리데이터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=“”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쌍따옴표가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두번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들어갔음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쌍따옴표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하나 삭제하여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11560" y="2276872"/>
            <a:ext cx="2952328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1334738"/>
            <a:ext cx="3816424" cy="19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580112" y="1916832"/>
            <a:ext cx="1296144" cy="192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897"/>
            <a:ext cx="5175682" cy="114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148064" y="4233554"/>
            <a:ext cx="1656184" cy="275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1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5"/>
            <a:ext cx="3024336" cy="408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4738"/>
            <a:ext cx="3197414" cy="433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08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49152"/>
              </p:ext>
            </p:extLst>
          </p:nvPr>
        </p:nvGraphicFramePr>
        <p:xfrm>
          <a:off x="3347864" y="5443137"/>
          <a:ext cx="5544616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익스플로러에서는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팝업이 닫히고 포커스가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‘Print’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버튼으로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가있지않고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페이지 내로 진입할 수 없음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disabled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삭제되지않아서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이런 현상이 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안에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disabled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삭제하고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‘Print’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버튼으로 포커스가 이동되도록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282286" y="4005064"/>
            <a:ext cx="805438" cy="504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05575" y="1238718"/>
            <a:ext cx="474737" cy="31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3" y="2124075"/>
            <a:ext cx="3407104" cy="94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406580" y="2583184"/>
            <a:ext cx="1053852" cy="31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3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8" y="1548764"/>
            <a:ext cx="3049468" cy="439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7668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27184"/>
              </p:ext>
            </p:extLst>
          </p:nvPr>
        </p:nvGraphicFramePr>
        <p:xfrm>
          <a:off x="3564868" y="4509120"/>
          <a:ext cx="554461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 팝업이 최상위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하위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속해있기 때문에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띄어졌을경우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삽입된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팝업내용이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순환되지않고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바닥페이지로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이동이되고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팝업오픈시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바닥페이지에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한글로 되어있고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의미없는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텍스트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[R]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각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문장앞에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삽입되어있음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연장하기 버튼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선택시에도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한글로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세션연장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이라고 입력됨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 버튼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두개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모두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다이얼로그가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없도록 따로 분리한다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Cancle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버튼을 클릭하기 전까지는 다이얼로그 내에서만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키로 순환되도록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포커스를 팝업내의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여기서는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연장하지않기버튼이므로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가도록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한글이 아닌 영어로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대문자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사용안됨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대소문자 조합으로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[R]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한글이 아닌 영어로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대문자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사용안됨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대소문자 조합으로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켰을때도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두개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모두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선택되도록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0098" y="2348880"/>
            <a:ext cx="2689774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44824"/>
            <a:ext cx="396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337176" y="2204864"/>
            <a:ext cx="1259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82625"/>
            <a:ext cx="34766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98" y="1581173"/>
            <a:ext cx="1266825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2357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97061"/>
              </p:ext>
            </p:extLst>
          </p:nvPr>
        </p:nvGraphicFramePr>
        <p:xfrm>
          <a:off x="3599384" y="4901133"/>
          <a:ext cx="554461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 팝업이 최상위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하위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속해있기 때문에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띄어졌을경우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삽입된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팝업내용이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순환되지않고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바닥페이지로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이동이되고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팝업오픈시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바닥페이지에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선택된 라디오버튼에 포커스라인이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가지않음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다이얼로그가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없도록 따로 분리한다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키로 순환되도록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선택된 라디오버튼만 포커스를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받아야함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포커스를 팝업내의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여기서는 기본으로 선택되어진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라디오버튼에 가도록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예시와 같이 라디오버튼에 포커스가 가도록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스크린리더기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켰을때도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선택이 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2672916"/>
            <a:ext cx="1839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6016" y="1772816"/>
            <a:ext cx="2880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32040" y="1395894"/>
            <a:ext cx="441146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예시</a:t>
            </a:r>
            <a:endParaRPr lang="ko-KR" altLang="en-US" sz="1000" b="1" dirty="0"/>
          </a:p>
        </p:txBody>
      </p:sp>
      <p:sp>
        <p:nvSpPr>
          <p:cNvPr id="11" name="직사각형 10"/>
          <p:cNvSpPr/>
          <p:nvPr/>
        </p:nvSpPr>
        <p:spPr>
          <a:xfrm>
            <a:off x="5832723" y="1772816"/>
            <a:ext cx="2817733" cy="2664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파이어폭스</a:t>
            </a:r>
            <a:r>
              <a:rPr lang="ko-KR" altLang="en-US" sz="1400" dirty="0" smtClean="0"/>
              <a:t> 라디오버튼은 기본적으로 포커스라인이 보이지 않으므로 해당 오류는 삭제</a:t>
            </a:r>
            <a:r>
              <a:rPr lang="en-US" altLang="ko-KR" sz="1400" dirty="0" smtClean="0"/>
              <a:t>.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라디오버튼의 </a:t>
            </a:r>
            <a:r>
              <a:rPr lang="en-US" altLang="ko-KR" sz="1400" dirty="0" smtClean="0"/>
              <a:t>&lt;label&gt;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값과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값이 일치하지 않음</a:t>
            </a:r>
            <a:r>
              <a:rPr lang="en-US" altLang="ko-KR" sz="1400" dirty="0" smtClean="0"/>
              <a:t>.</a:t>
            </a:r>
          </a:p>
          <a:p>
            <a:pPr algn="ctr"/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80" y="1798687"/>
            <a:ext cx="58293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14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1412776"/>
            <a:ext cx="4772025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491880" cy="443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3506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74698"/>
              </p:ext>
            </p:extLst>
          </p:nvPr>
        </p:nvGraphicFramePr>
        <p:xfrm>
          <a:off x="3599384" y="4901133"/>
          <a:ext cx="554461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 팝업이 최상위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하위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속해있기 때문에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띄어졌을경우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삽입된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팝업내용이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순환되지않고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바닥페이지로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이동이되고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팝업오픈시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포커스가 바닥페이지에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선택이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다이얼로그가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상위노드가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없도록 따로 분리한다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다이얼로그 내에서만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키로 순환되도록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포커스를 팝업내의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여기서는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버튼에 가도록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스크린리더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켰을때도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484785"/>
            <a:ext cx="4817087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2137"/>
            <a:ext cx="2961749" cy="398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33457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57599"/>
              </p:ext>
            </p:extLst>
          </p:nvPr>
        </p:nvGraphicFramePr>
        <p:xfrm>
          <a:off x="3419872" y="5157192"/>
          <a:ext cx="554461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396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‘Massage’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플레이스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홀더의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내용이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정확하지않고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들리지않고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버튼명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START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CHAT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대문자는 스크린리더 호환성에 문제가 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1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자까지만 입력 가능합니다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라는 문구로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CHAT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Start Chat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336350" y="4149079"/>
            <a:ext cx="10914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552" y="3429000"/>
            <a:ext cx="259228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1540" y="332098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타원 14"/>
          <p:cNvSpPr/>
          <p:nvPr/>
        </p:nvSpPr>
        <p:spPr>
          <a:xfrm>
            <a:off x="1228338" y="404106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3707904" y="1628800"/>
            <a:ext cx="1224136" cy="19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4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35337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033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78548"/>
              </p:ext>
            </p:extLst>
          </p:nvPr>
        </p:nvGraphicFramePr>
        <p:xfrm>
          <a:off x="3203848" y="4576450"/>
          <a:ext cx="55446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492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레이어팝업이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접근성에 부적합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슬라이드 참고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시간과 남은 고객수가 변경되는 것을 스크린리더 사용자는 알 수 없음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자동을 팝업이 닫힌 후에 채팅이 시작되었는지 스크린리더 사용자는 알 수 없음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접근성에 맞는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팝업으로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로드될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aria-live=“assertive”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존재하는 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만들어두고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초가 경과되었을 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초가 경과되었습니다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라는 오프스크린 텍스트를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감싸서 만들어둔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초간 삽입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후 바로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.(20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 단위로 경과할 때마다 동적으로 경과시간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삽입했다가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고객수가 변경될 때도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남은 고객 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span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감싸서 위와 동일한 방식으로 처리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팝업이 닫힌 후에는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채팅창에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오프스크린으로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채팅이 시작되었습니다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라는 안내 텍스트를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aria-live=“assertive”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갖고 있는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노드로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삽입되고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레이어팝업이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제거되면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에서도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66008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4030241"/>
            <a:ext cx="110799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수정안됨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20" y="1340768"/>
            <a:ext cx="506443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84" y="1340768"/>
            <a:ext cx="2999978" cy="39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29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22932"/>
              </p:ext>
            </p:extLst>
          </p:nvPr>
        </p:nvGraphicFramePr>
        <p:xfrm>
          <a:off x="4133332" y="4447728"/>
          <a:ext cx="4991419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325028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플레이스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홀더와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에러메세지가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연결이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되어있지않고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에러 발생시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aria-invalid=“false”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되어있음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에러메세지가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몇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초후에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사라져버리고 소스상에서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display:none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처리가 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입력값이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없다는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에러메세지는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연결폼이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있으므로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role=“alert”, aria-live=“assertive”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사용하면 안됨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에러문구를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마크업하고있는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태그에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값이 없음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에러발생하기 전에는 항상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=“1-a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 항상 입력되어있어야 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그러다가 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입력하지않은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에러가 발생시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에러메세지의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1-b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같이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삽입해야하고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aria-invalid=“true”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도 같이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삽입되어야함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메시지를 입력하면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1-b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값이 삭제되고 에러문구도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없어져야함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display:none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처리가 되면 안되고 에러태그가 소스상에서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삭제되어야함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role=“alert” aria-live=“assertive”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값을 생성하여 에러발생시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값을 삽입시킨다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282286" y="1336947"/>
            <a:ext cx="2569634" cy="291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66084" y="2322426"/>
            <a:ext cx="17020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022576" y="2178410"/>
            <a:ext cx="189019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6581844" y="3645024"/>
            <a:ext cx="1014492" cy="16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78700" y="3502019"/>
            <a:ext cx="227670" cy="2276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4860032" y="3907742"/>
            <a:ext cx="2160240" cy="16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757843" y="3770177"/>
            <a:ext cx="224408" cy="224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4644008" y="4077072"/>
            <a:ext cx="504056" cy="16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500668" y="3992407"/>
            <a:ext cx="224408" cy="224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5" name="직사각형 4"/>
          <p:cNvSpPr/>
          <p:nvPr/>
        </p:nvSpPr>
        <p:spPr>
          <a:xfrm>
            <a:off x="4644008" y="1482873"/>
            <a:ext cx="1224136" cy="2179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896036" y="1700808"/>
            <a:ext cx="612068" cy="62161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148064" y="2538450"/>
            <a:ext cx="360040" cy="16232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274729" y="2322426"/>
            <a:ext cx="593415" cy="2179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71436" y="2102659"/>
            <a:ext cx="375424" cy="2462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1-a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076056" y="4190891"/>
            <a:ext cx="385042" cy="2462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1-b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7422691" y="2209689"/>
            <a:ext cx="1325773" cy="184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6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8" y="1315938"/>
            <a:ext cx="3001466" cy="384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06164"/>
            <a:ext cx="5088474" cy="205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8032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78396"/>
              </p:ext>
            </p:extLst>
          </p:nvPr>
        </p:nvGraphicFramePr>
        <p:xfrm>
          <a:off x="3419872" y="5157192"/>
          <a:ext cx="5544616" cy="10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에러메세지가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보이는것과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들리는것이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일치하지않고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알수없는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에러문구를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읽고있어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스크린리더 사용자는 에러의 내용을 이해하기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힘듬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 20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자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넘을때마다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알려주는 에러문구는 매번 새롭게 동적으로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삽입되어야하나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전에 있던 에러문구가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삭제되지않고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동적으로 삽입되는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에러메세지의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문구를 보여지는 문구와 동일하게 텍스트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 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넘을때마다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동적으로 문구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삽입시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기존 에러문구는 사라지고 새로 업데이트되는 문구만 동적으로 들어오도록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50987" y="1412776"/>
            <a:ext cx="25922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88020" y="3411488"/>
            <a:ext cx="1400204" cy="593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0" y="1266673"/>
            <a:ext cx="3926561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79" y="1548383"/>
            <a:ext cx="4733925" cy="195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56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48580"/>
              </p:ext>
            </p:extLst>
          </p:nvPr>
        </p:nvGraphicFramePr>
        <p:xfrm>
          <a:off x="3419872" y="5157192"/>
          <a:ext cx="5544616" cy="10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 타이틀이 잘못되었음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&lt;title&gt;Chat Service – Korean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Air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&lt;/title&gt;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797326" y="2348880"/>
            <a:ext cx="3744416" cy="17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49053" y="1372568"/>
            <a:ext cx="1430859" cy="17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0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757239"/>
            <a:ext cx="3521637" cy="461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9764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13900"/>
              </p:ext>
            </p:extLst>
          </p:nvPr>
        </p:nvGraphicFramePr>
        <p:xfrm>
          <a:off x="3419872" y="5157192"/>
          <a:ext cx="5544616" cy="10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키보드이용시에는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인풋박스에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입력할때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바로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입력이 가능하나 마우스로 인풋박스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여백이 많아 인풋박스를 선택하는데 어려움이 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인풋박스의 가로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세로 길이를 최대한 넓히고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padding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적게하여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마우스로 선택이 쉽도록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843808" y="4293096"/>
            <a:ext cx="23762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528" y="2060848"/>
            <a:ext cx="2817733" cy="2664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padding</a:t>
            </a:r>
            <a:r>
              <a:rPr lang="ko-KR" altLang="en-US" sz="1400" dirty="0" smtClean="0"/>
              <a:t>의 영향이 아니고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플레이스홀더</a:t>
            </a:r>
            <a:r>
              <a:rPr lang="ko-KR" altLang="en-US" sz="1400" dirty="0" smtClean="0"/>
              <a:t> 역할을 하는 </a:t>
            </a:r>
            <a:r>
              <a:rPr lang="en-US" altLang="ko-KR" sz="1400" dirty="0" smtClean="0"/>
              <a:t>&lt;span&gt;</a:t>
            </a:r>
            <a:r>
              <a:rPr lang="ko-KR" altLang="en-US" sz="1400" dirty="0" smtClean="0"/>
              <a:t>이 막고 있으며</a:t>
            </a:r>
            <a:r>
              <a:rPr lang="en-US" altLang="ko-KR" sz="1400" dirty="0" smtClean="0"/>
              <a:t>, &lt;input&gt;</a:t>
            </a:r>
            <a:r>
              <a:rPr lang="ko-KR" altLang="en-US" sz="1400" dirty="0" smtClean="0"/>
              <a:t>으로 되어 있기 때문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수정방안은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textarea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로 변경하고 </a:t>
            </a:r>
            <a:r>
              <a:rPr lang="en-US" altLang="ko-KR" sz="1400" dirty="0" smtClean="0"/>
              <a:t>&lt;span&gt;</a:t>
            </a:r>
            <a:r>
              <a:rPr lang="ko-KR" altLang="en-US" sz="1400" dirty="0" smtClean="0"/>
              <a:t>이 텍스트박스 입력영역을 막지 않도록 수정 요청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847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000125"/>
            <a:ext cx="2866916" cy="394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2" y="1514475"/>
            <a:ext cx="4272124" cy="1770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8878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42233"/>
              </p:ext>
            </p:extLst>
          </p:nvPr>
        </p:nvGraphicFramePr>
        <p:xfrm>
          <a:off x="3059832" y="5013176"/>
          <a:ext cx="5544616" cy="10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잘못된 소스사용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불필요한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aria-relevant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=“additions”, aria-atomic=“false”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번 태그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번이랑 중복이므로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234160" y="2276872"/>
            <a:ext cx="322627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057" y="2009601"/>
            <a:ext cx="252028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4932040" y="1815133"/>
            <a:ext cx="288032" cy="2457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1" name="타원 10"/>
          <p:cNvSpPr/>
          <p:nvPr/>
        </p:nvSpPr>
        <p:spPr>
          <a:xfrm>
            <a:off x="5076056" y="2247181"/>
            <a:ext cx="288032" cy="2457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9828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42" y="1154721"/>
            <a:ext cx="2938636" cy="1050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000125"/>
            <a:ext cx="2866916" cy="394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1325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55064"/>
              </p:ext>
            </p:extLst>
          </p:nvPr>
        </p:nvGraphicFramePr>
        <p:xfrm>
          <a:off x="3059832" y="5013176"/>
          <a:ext cx="5544616" cy="10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878225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상담원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오늘 날짜 한글로 되어있음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다국어 보내준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자료참고하여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영어로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37" y="2276872"/>
            <a:ext cx="291465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20545"/>
            <a:ext cx="3240360" cy="1220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572000" y="1484784"/>
            <a:ext cx="54006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1330" y="2712355"/>
            <a:ext cx="54006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90618" y="4509120"/>
            <a:ext cx="54006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980728" y="1844824"/>
            <a:ext cx="2817733" cy="2664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채팅말풍선</a:t>
            </a:r>
            <a:r>
              <a:rPr lang="ko-KR" altLang="en-US" sz="1400" dirty="0" smtClean="0"/>
              <a:t> 내의 영어가 </a:t>
            </a:r>
            <a:r>
              <a:rPr lang="ko-KR" altLang="en-US" sz="1400" dirty="0" err="1" smtClean="0"/>
              <a:t>글자별로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개행되지</a:t>
            </a:r>
            <a:r>
              <a:rPr lang="ko-KR" altLang="en-US" sz="1400" dirty="0" smtClean="0"/>
              <a:t> 않도록 수정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155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2808312" cy="2972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5544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62697"/>
              </p:ext>
            </p:extLst>
          </p:nvPr>
        </p:nvGraphicFramePr>
        <p:xfrm>
          <a:off x="3059832" y="5013176"/>
          <a:ext cx="4896544" cy="10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91"/>
                <a:gridCol w="4230153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숨김텍스트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사용자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상담원이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스크린리더에서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들리지않음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Class=“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pers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overflow:hidden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제거하면 잘 들리므로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184068" y="1322766"/>
            <a:ext cx="1116124" cy="126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44008" y="3645024"/>
            <a:ext cx="1080120" cy="126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132856"/>
            <a:ext cx="3938838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987824" y="2924944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2060848"/>
            <a:ext cx="2817733" cy="2664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수정방안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overflow:hidden</a:t>
            </a:r>
            <a:r>
              <a:rPr lang="ko-KR" altLang="en-US" sz="1400" dirty="0" smtClean="0"/>
              <a:t>을 삭제하면 </a:t>
            </a:r>
            <a:r>
              <a:rPr lang="ko-KR" altLang="en-US" sz="1400" dirty="0" err="1" smtClean="0"/>
              <a:t>잘들리므로</a:t>
            </a:r>
            <a:r>
              <a:rPr lang="ko-KR" altLang="en-US" sz="1400" dirty="0" smtClean="0"/>
              <a:t> 해당 속성삭제 후 다른 대체속성 사용 검토 요청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67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9502</TotalTime>
  <Words>1934</Words>
  <Application>Microsoft Office PowerPoint</Application>
  <PresentationFormat>화면 슬라이드 쇼(4:3)</PresentationFormat>
  <Paragraphs>550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admin</cp:lastModifiedBy>
  <cp:revision>520</cp:revision>
  <dcterms:created xsi:type="dcterms:W3CDTF">2015-10-22T04:47:16Z</dcterms:created>
  <dcterms:modified xsi:type="dcterms:W3CDTF">2016-11-24T11:16:38Z</dcterms:modified>
</cp:coreProperties>
</file>