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1" r:id="rId3"/>
    <p:sldId id="262" r:id="rId4"/>
    <p:sldId id="26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07" d="100"/>
          <a:sy n="107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0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4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5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66364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페이지에 언어 속성을 제공 하지 않음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페이지 타이틀이 적절 하게 제공 되지 않음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국문 페이지에 맞게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=ko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속성 삽입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&lt;title&gt;Electronic Miscellaneous Document Receipt – Korean Air&lt;/title&gt;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로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나의예약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예약조회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예약상세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초과수화물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신청 상세 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구매증서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https://pnsdev.koreanair.com/pns/pns07/pns070101.do?bprd=1000201EC92B6E65D914E9F806BA6BEDF0CB79680E6B85A36D89BC690D0F073E3DDFD166E95D8EBBC60E05C50DA97890C449E7EBBE8534E3084A9C3826E62CA760C4B4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F0C0059-20A2-444E-AE95-604D4F77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424" y="1484784"/>
            <a:ext cx="4406618" cy="1494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01AE26-8D06-4F1D-A0BB-8D02711C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424" y="3284984"/>
            <a:ext cx="5021932" cy="14429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60C104-3284-4520-8EA6-0149BA070418}"/>
              </a:ext>
            </a:extLst>
          </p:cNvPr>
          <p:cNvSpPr/>
          <p:nvPr/>
        </p:nvSpPr>
        <p:spPr>
          <a:xfrm>
            <a:off x="2113424" y="3294364"/>
            <a:ext cx="2530584" cy="1705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9EFDBA-6F76-468E-BC96-F1D2F2C2B4E9}"/>
              </a:ext>
            </a:extLst>
          </p:cNvPr>
          <p:cNvSpPr/>
          <p:nvPr/>
        </p:nvSpPr>
        <p:spPr>
          <a:xfrm>
            <a:off x="2325026" y="3857234"/>
            <a:ext cx="1526894" cy="165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18959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이미지에 대체 텍스트가 적절하지 않음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alt="Korean Air. SkyTeam. 50 years“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97074"/>
              </p:ext>
            </p:extLst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나의예약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예약조회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예약상세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초과수화물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신청 상세 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구매증서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https://pnsdev.koreanair.com/pns/pns07/pns070101.do?bprd=1000201EC92B6E65D914E9F806BA6BEDF0CB79680E6B85A36D89BC690D0F073E3DDFD166E95D8EBBC60E05C50DA97890C449E7EBBE8534E3084A9C3826E62CA760C4B4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C9F8612-DAD9-46F6-B6B5-1372A336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68960"/>
            <a:ext cx="5459515" cy="43204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238044-E0A4-4F5E-BEB3-18258B08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498" y="2357338"/>
            <a:ext cx="2400300" cy="3429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1B84866-D5D5-4E1A-93FB-E4BB252152C8}"/>
              </a:ext>
            </a:extLst>
          </p:cNvPr>
          <p:cNvSpPr/>
          <p:nvPr/>
        </p:nvSpPr>
        <p:spPr>
          <a:xfrm>
            <a:off x="5785778" y="3188710"/>
            <a:ext cx="936104" cy="17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D8B9B3-FAE3-44F7-B29C-F0096BE0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51" y="2507351"/>
            <a:ext cx="5478512" cy="705626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2540"/>
              </p:ext>
            </p:extLst>
          </p:nvPr>
        </p:nvGraphicFramePr>
        <p:xfrm>
          <a:off x="3545170" y="5625816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버튼 영역을 링크로 마크업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&lt;a&gt;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role=button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속성 삽입하여 버튼으로 알 수 있게 함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나의예약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예약조회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예약상세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초과수화물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신청 상세 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구매증서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https://pnsdev.koreanair.com/pns/pns07/pns070101.do?bprd=1000201EC92B6E65D914E9F806BA6BEDF0CB79680E6B85A36D89BC690D0F073E3DDFD166E95D8EBBC60E05C50DA97890C449E7EBBE8534E3084A9C3826E62CA760C4B4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C1923B6-3D5B-4C9E-A81B-B61D1D240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316829"/>
            <a:ext cx="1304925" cy="1057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CF3BC3-3B02-44AE-A4A9-E1949404ECD5}"/>
              </a:ext>
            </a:extLst>
          </p:cNvPr>
          <p:cNvSpPr/>
          <p:nvPr/>
        </p:nvSpPr>
        <p:spPr>
          <a:xfrm>
            <a:off x="3339502" y="2666149"/>
            <a:ext cx="5264945" cy="376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4B87E7-FDA2-4224-B64F-BF7CE56DA8C3}"/>
              </a:ext>
            </a:extLst>
          </p:cNvPr>
          <p:cNvSpPr/>
          <p:nvPr/>
        </p:nvSpPr>
        <p:spPr>
          <a:xfrm>
            <a:off x="1979713" y="3024612"/>
            <a:ext cx="792088" cy="376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8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91625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콘텐츠 블록에 제목을 제공하지 않음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&lt;ul&gt;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상위에 숨김 텍스트로 헤딩 삽입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e.g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) &lt;h3 class=offscreen&gt;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유의 사항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&lt;/h3&gt;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나의예약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예약조회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예약상세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초과수화물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신청 상세 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구매증서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https://pnsdev.koreanair.com/pns/pns07/pns070101.do?bprd=1000201EC92B6E65D914E9F806BA6BEDF0CB79680E6B85A36D89BC690D0F073E3DDFD166E95D8EBBC60E05C50DA97890C449E7EBBE8534E3084A9C3826E62CA760C4B4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4C20983-AAE8-4871-B154-DFEC720B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957046"/>
            <a:ext cx="4320480" cy="13006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3B34DF-8D7A-449B-98C4-72EAC72E7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20" y="2060848"/>
            <a:ext cx="5607623" cy="5760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CF3BC3-3B02-44AE-A4A9-E1949404ECD5}"/>
              </a:ext>
            </a:extLst>
          </p:cNvPr>
          <p:cNvSpPr/>
          <p:nvPr/>
        </p:nvSpPr>
        <p:spPr>
          <a:xfrm>
            <a:off x="1991104" y="3212282"/>
            <a:ext cx="4309088" cy="792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C00982-52E8-46A2-89C2-C01D91021959}"/>
              </a:ext>
            </a:extLst>
          </p:cNvPr>
          <p:cNvSpPr/>
          <p:nvPr/>
        </p:nvSpPr>
        <p:spPr>
          <a:xfrm flipV="1">
            <a:off x="1953384" y="2036154"/>
            <a:ext cx="5714960" cy="600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2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303</Words>
  <Application>Microsoft Office PowerPoint</Application>
  <PresentationFormat>화면 슬라이드 쇼(4:3)</PresentationFormat>
  <Paragraphs>79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이혜진(기타 외부직원, V HJLEE)</cp:lastModifiedBy>
  <cp:revision>227</cp:revision>
  <dcterms:created xsi:type="dcterms:W3CDTF">2018-02-26T00:20:47Z</dcterms:created>
  <dcterms:modified xsi:type="dcterms:W3CDTF">2019-04-29T07:39:48Z</dcterms:modified>
</cp:coreProperties>
</file>