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107" d="100"/>
          <a:sy n="107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9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13903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이미지에 대체 텍스트가 적절하지 않음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alt="Korean Air. SkyTeam. 50 years“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로 수정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나의예약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예약조회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예약상세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초과수화물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신청 상세 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영수증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https://pnsdev.koreanair.com/pns/pns04/pns040201.do?bprd=1000201EC92B6E65D914E9F806BA6BEDF0CB79680E6B85A36D89BC690D0F073E3DDFD166E95D8EBBC60E05C50DA97890C449E7BAC998EA35A3B5DF1D493E9A31EEEF39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F97A46E-360F-4ADE-BCB2-8F53EF79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51" y="2083207"/>
            <a:ext cx="4438650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554A81-FE98-4681-9674-B7677D2D5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81" y="3008347"/>
            <a:ext cx="7243043" cy="4541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C00982-52E8-46A2-89C2-C01D91021959}"/>
              </a:ext>
            </a:extLst>
          </p:cNvPr>
          <p:cNvSpPr/>
          <p:nvPr/>
        </p:nvSpPr>
        <p:spPr>
          <a:xfrm>
            <a:off x="6966194" y="3126557"/>
            <a:ext cx="1422230" cy="2023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CF3BC3-3B02-44AE-A4A9-E1949404ECD5}"/>
              </a:ext>
            </a:extLst>
          </p:cNvPr>
          <p:cNvSpPr/>
          <p:nvPr/>
        </p:nvSpPr>
        <p:spPr>
          <a:xfrm>
            <a:off x="1340605" y="2303767"/>
            <a:ext cx="1440160" cy="312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67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이혜진(기타 외부직원, V HJLEE)</cp:lastModifiedBy>
  <cp:revision>198</cp:revision>
  <dcterms:created xsi:type="dcterms:W3CDTF">2018-02-26T00:20:47Z</dcterms:created>
  <dcterms:modified xsi:type="dcterms:W3CDTF">2019-04-29T07:41:04Z</dcterms:modified>
</cp:coreProperties>
</file>