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06317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1.1.1 Non-text Content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Receipt_EN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(International)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https://pns.koreanair.com/pns/pns04/pns040202.do?bprd=100010ABEF658885688C34E00838512E15614785C246A2CC102407FE7DAFE8AED67EBDF8DDF3AB847032AFA22302BCAA58931DD068064C17FCA31CFDF75213CFE4E95C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53FD9EE-053E-445A-A5EC-9D78B1909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9" y="1916832"/>
            <a:ext cx="493395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A039B0-5033-4334-9377-18D64FE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70" y="3175378"/>
            <a:ext cx="6762750" cy="5139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02225-6EE6-4339-B11B-1BAB6DEE5E8B}"/>
              </a:ext>
            </a:extLst>
          </p:cNvPr>
          <p:cNvSpPr/>
          <p:nvPr/>
        </p:nvSpPr>
        <p:spPr>
          <a:xfrm>
            <a:off x="1582769" y="2187292"/>
            <a:ext cx="1584177" cy="285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8B88FA-07F1-47C6-A6B2-842A544D09B1}"/>
              </a:ext>
            </a:extLst>
          </p:cNvPr>
          <p:cNvSpPr/>
          <p:nvPr/>
        </p:nvSpPr>
        <p:spPr>
          <a:xfrm>
            <a:off x="5116613" y="3373961"/>
            <a:ext cx="1368153" cy="213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08D8CF-05C5-4680-AFD5-09E29D6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78460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값이 적절치 않음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(50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주년 내용 누락됨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alt="Korean Air. SkyTeam. 50 years“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69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220</cp:revision>
  <dcterms:created xsi:type="dcterms:W3CDTF">2018-02-26T00:20:47Z</dcterms:created>
  <dcterms:modified xsi:type="dcterms:W3CDTF">2019-04-29T07:42:03Z</dcterms:modified>
</cp:coreProperties>
</file>