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107" d="100"/>
          <a:sy n="107" d="100"/>
        </p:scale>
        <p:origin x="10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781E7-82D5-4BB2-9145-C5F8193A47F5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3A45C-69D4-425C-A2B9-5DEB7BC5B8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7F454-D6A2-4057-826E-099656FF10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6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7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7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7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162-989C-4375-8D6D-4AFCBF87FE00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E2AF-E506-4F6A-A623-083C93810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3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00170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Refund of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Receipt_KR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https://pns.koreanair.com/pns/pns06/pns060103.do?bprd=100010ABEF658885688C34E00838512E156147DB743F3F0CEB163A1516F4E4EEECC0A773C5E457E357C64E20E4DC18DC9E297A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5E0925A-6AEC-4F13-A775-4CF4B6E9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7693"/>
            <a:ext cx="6768073" cy="5913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EBF2FD-5BAC-4B6A-B584-E7CFB6826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089" y="1650281"/>
            <a:ext cx="3733800" cy="92392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FC9473-813D-43DE-BDC6-AC930474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8343"/>
              </p:ext>
            </p:extLst>
          </p:nvPr>
        </p:nvGraphicFramePr>
        <p:xfrm>
          <a:off x="3554314" y="5725444"/>
          <a:ext cx="5554779" cy="1084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값이 적절치 않음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스카이 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50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주년 내용 누락됨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alt="Korean Air. SkyTeam. 50 years“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>
            <a:off x="1229088" y="1649862"/>
            <a:ext cx="2325225" cy="375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CF3BC3-3B02-44AE-A4A9-E1949404ECD5}"/>
              </a:ext>
            </a:extLst>
          </p:cNvPr>
          <p:cNvSpPr/>
          <p:nvPr/>
        </p:nvSpPr>
        <p:spPr>
          <a:xfrm>
            <a:off x="7029139" y="3095350"/>
            <a:ext cx="994662" cy="2033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3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AAD41C-F26C-464D-9940-4F011071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39903"/>
            <a:ext cx="6079191" cy="1841967"/>
          </a:xfrm>
          <a:prstGeom prst="rect">
            <a:avLst/>
          </a:prstGeom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A8FF355-C324-4626-98CB-E313924F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86261"/>
              </p:ext>
            </p:extLst>
          </p:nvPr>
        </p:nvGraphicFramePr>
        <p:xfrm>
          <a:off x="3554314" y="5634065"/>
          <a:ext cx="5554779" cy="118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Issue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링크에 링크 텍스트가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의미 있는 이미지에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값 누락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새 창 열기 안내가 되지 않음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Modification</a:t>
                      </a:r>
                      <a:endParaRPr lang="ko-KR" altLang="en-US" sz="9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&lt;a&gt;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영역에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title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추가하여 새 창 열림 삽입 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alt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값 추가 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&lt;a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=“” target=“_blank” title=“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새 창 열림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”&gt;&lt;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 alt=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지점 보기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&gt;&lt;/a&gt;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2.    title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속성 추가하여 새 창 열기 안내 되도록 함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e.g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) &lt;a </a:t>
                      </a:r>
                      <a:r>
                        <a:rPr lang="en-US" altLang="ko-KR" sz="900" b="0" baseline="0" dirty="0" err="1">
                          <a:solidFill>
                            <a:schemeClr val="tx1"/>
                          </a:solidFill>
                        </a:rPr>
                        <a:t>href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=“” target=“_blank” title=“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새 창 열림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”&gt;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</a:rPr>
                        <a:t>대한항공 웹사이트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</a:rPr>
                        <a:t>&lt;/a&gt;</a:t>
                      </a:r>
                      <a:endParaRPr lang="ko-KR" altLang="en-US" sz="9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FEA84E-7F35-4B81-86D3-D6E85ABAC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67513"/>
              </p:ext>
            </p:extLst>
          </p:nvPr>
        </p:nvGraphicFramePr>
        <p:xfrm>
          <a:off x="-7296" y="7268"/>
          <a:ext cx="9151294" cy="835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9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9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Auditor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이혜진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Audit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19/04/02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WCAG 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Menu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889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Refund of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Receipt_KR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ETC</a:t>
                      </a: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6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88900" lvl="1" indent="0"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https://pns.koreanair.com/pns/pns06/pns060103.do?bprd=100010ABEF658885688C34E00838512E156147DB743F3F0CEB163A1516F4E4EEECC0A773C5E457E357C64E20E4DC18DC9E297A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00982-52E8-46A2-89C2-C01D91021959}"/>
              </a:ext>
            </a:extLst>
          </p:cNvPr>
          <p:cNvSpPr/>
          <p:nvPr/>
        </p:nvSpPr>
        <p:spPr>
          <a:xfrm>
            <a:off x="2128989" y="4504938"/>
            <a:ext cx="3490973" cy="1517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C4097-8DFA-442A-9DF2-51C99D65FCCB}"/>
              </a:ext>
            </a:extLst>
          </p:cNvPr>
          <p:cNvSpPr/>
          <p:nvPr/>
        </p:nvSpPr>
        <p:spPr>
          <a:xfrm>
            <a:off x="2157335" y="3091267"/>
            <a:ext cx="5919865" cy="4497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128A1-2882-439D-B220-D042BBA58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561589"/>
            <a:ext cx="5486400" cy="8953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44768D8-7055-4AE4-A20F-5C80E8285D84}"/>
              </a:ext>
            </a:extLst>
          </p:cNvPr>
          <p:cNvSpPr/>
          <p:nvPr/>
        </p:nvSpPr>
        <p:spPr>
          <a:xfrm>
            <a:off x="6039343" y="1588296"/>
            <a:ext cx="657291" cy="168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60F8F6-7CAB-4202-9F34-A4F06E803273}"/>
              </a:ext>
            </a:extLst>
          </p:cNvPr>
          <p:cNvSpPr/>
          <p:nvPr/>
        </p:nvSpPr>
        <p:spPr>
          <a:xfrm>
            <a:off x="5155821" y="2166259"/>
            <a:ext cx="874854" cy="168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1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206</Words>
  <Application>Microsoft Office PowerPoint</Application>
  <PresentationFormat>화면 슬라이드 쇼(4:3)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이혜진(기타 외부직원, V HJLEE)</cp:lastModifiedBy>
  <cp:revision>216</cp:revision>
  <dcterms:created xsi:type="dcterms:W3CDTF">2018-02-26T00:20:47Z</dcterms:created>
  <dcterms:modified xsi:type="dcterms:W3CDTF">2019-04-29T07:41:19Z</dcterms:modified>
</cp:coreProperties>
</file>