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9" autoAdjust="0"/>
  </p:normalViewPr>
  <p:slideViewPr>
    <p:cSldViewPr>
      <p:cViewPr>
        <p:scale>
          <a:sx n="100" d="100"/>
          <a:sy n="100" d="100"/>
        </p:scale>
        <p:origin x="-190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7E4CD-D478-468C-853D-F09117110E68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431D-3022-4993-ABDE-E89CF798A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2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6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7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5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1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3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E932-46F7-4D61-9B09-18957A0706C9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F689-EC2D-4DD5-AB78-E1D76A5E05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2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71536" y="1071546"/>
            <a:ext cx="5810228" cy="366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643106" y="4786322"/>
            <a:ext cx="68008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1142984"/>
            <a:ext cx="4291788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6474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윤재춘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체크인 취소 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체크인 취소화면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명일때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혹은 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 </a:t>
                      </a: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이상일때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승객 선택 후 나오는 화면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286380" y="1142984"/>
            <a:ext cx="4214810" cy="488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-1214478" y="6572272"/>
            <a:ext cx="5786478" cy="100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14282" y="3357562"/>
            <a:ext cx="4143404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138425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58412" y="1500174"/>
            <a:ext cx="71151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6008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윤재춘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체크인 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체크인 취소화면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명이상일때</a:t>
                      </a:r>
                      <a:r>
                        <a:rPr lang="ko-KR" alt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나오는 화면</a:t>
                      </a:r>
                      <a:r>
                        <a:rPr lang="en-US" altLang="ko-KR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358478" y="1714488"/>
            <a:ext cx="6286544" cy="392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285860"/>
            <a:ext cx="4656419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5072066" y="1285860"/>
            <a:ext cx="4214810" cy="5572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/>
          <a:srcRect r="20241"/>
          <a:stretch/>
        </p:blipFill>
        <p:spPr bwMode="auto">
          <a:xfrm>
            <a:off x="-1047318" y="1285860"/>
            <a:ext cx="6065078" cy="364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575971" y="1588009"/>
            <a:ext cx="435771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13842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8298" y="1916832"/>
            <a:ext cx="5843714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22897"/>
              </p:ext>
            </p:extLst>
          </p:nvPr>
        </p:nvGraphicFramePr>
        <p:xfrm>
          <a:off x="-9531" y="7268"/>
          <a:ext cx="9168890" cy="111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1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7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7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7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2110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890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u="none" strike="noStrike" dirty="0" err="1" smtClean="0">
                          <a:effectLst/>
                          <a:latin typeface="+mn-lt"/>
                        </a:rPr>
                        <a:t>QA_Audits</a:t>
                      </a:r>
                      <a:endParaRPr lang="en-US" altLang="ko-KR" sz="900" b="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u="none" strike="noStrike" dirty="0" smtClean="0">
                          <a:effectLst/>
                          <a:latin typeface="+mn-lt"/>
                        </a:rPr>
                        <a:t>오류정보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페이지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체크리스트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문서번호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분석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퍼블리셔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개발자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윤재춘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3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확인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lvl="0" latinLnBrk="1"/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체크인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passenger info </a:t>
                      </a:r>
                      <a:r>
                        <a:rPr lang="ko-KR" altLang="en-US" sz="9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endParaRPr lang="ko-KR" altLang="en-US" sz="9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08596" y="4345724"/>
            <a:ext cx="3000364" cy="200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24528" y="1295400"/>
            <a:ext cx="93440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0404648" y="3388720"/>
            <a:ext cx="8072494" cy="321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18" y="2002160"/>
            <a:ext cx="5644404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47795" y="3586029"/>
            <a:ext cx="5657327" cy="1519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5"/>
          <p:cNvSpPr txBox="1"/>
          <p:nvPr/>
        </p:nvSpPr>
        <p:spPr>
          <a:xfrm>
            <a:off x="0" y="3878069"/>
            <a:ext cx="3276362" cy="2069124"/>
          </a:xfrm>
          <a:prstGeom prst="rect">
            <a:avLst/>
          </a:prstGeom>
          <a:solidFill>
            <a:srgbClr val="632523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Date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7</a:t>
            </a:r>
            <a:r>
              <a:rPr lang="en-US" altLang="ko-KR" sz="1600" dirty="0" smtClean="0">
                <a:solidFill>
                  <a:schemeClr val="bg1"/>
                </a:solidFill>
              </a:rPr>
              <a:t>/8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QA Auditor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윤재</a:t>
            </a:r>
            <a:r>
              <a:rPr lang="ko-KR" altLang="en-US" sz="1600" dirty="0">
                <a:solidFill>
                  <a:schemeClr val="bg1"/>
                </a:solidFill>
              </a:rPr>
              <a:t>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Fixed (DEV)</a:t>
            </a:r>
          </a:p>
        </p:txBody>
      </p:sp>
    </p:spTree>
    <p:extLst>
      <p:ext uri="{BB962C8B-B14F-4D97-AF65-F5344CB8AC3E}">
        <p14:creationId xmlns:p14="http://schemas.microsoft.com/office/powerpoint/2010/main" val="13842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117</Words>
  <Application>Microsoft Office PowerPoint</Application>
  <PresentationFormat>화면 슬라이드 쇼(4:3)</PresentationFormat>
  <Paragraphs>86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</dc:creator>
  <cp:lastModifiedBy>JSY</cp:lastModifiedBy>
  <cp:revision>335</cp:revision>
  <dcterms:created xsi:type="dcterms:W3CDTF">2016-03-02T23:27:02Z</dcterms:created>
  <dcterms:modified xsi:type="dcterms:W3CDTF">2017-10-20T08:11:17Z</dcterms:modified>
</cp:coreProperties>
</file>