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5" r:id="rId2"/>
    <p:sldId id="356" r:id="rId3"/>
    <p:sldId id="3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93" autoAdjust="0"/>
    <p:restoredTop sz="94622" autoAdjust="0"/>
  </p:normalViewPr>
  <p:slideViewPr>
    <p:cSldViewPr>
      <p:cViewPr>
        <p:scale>
          <a:sx n="100" d="100"/>
          <a:sy n="100" d="100"/>
        </p:scale>
        <p:origin x="-7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706"/>
            <a:ext cx="9108504" cy="299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45130"/>
              </p:ext>
            </p:extLst>
          </p:nvPr>
        </p:nvGraphicFramePr>
        <p:xfrm>
          <a:off x="3563888" y="5310504"/>
          <a:ext cx="5040560" cy="140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55"/>
                <a:gridCol w="4157605"/>
              </a:tblGrid>
              <a:tr h="494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&lt;a&gt;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있음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Role=“button”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없음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 내용으론 내용을 이해하기 불충분함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4. 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정의형목록이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아니므로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&lt;dl&gt;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role="presentation“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있어야함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5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&lt;a&gt;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태그에있는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&lt;a&gt;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role=“button”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스페이스바로도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동작하도록 수정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값을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Preferred Reservation Number(option)-Details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 수정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role="presentation“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5711917" y="3142463"/>
            <a:ext cx="1164339" cy="142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56052" y="3933056"/>
            <a:ext cx="38775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80112" y="2687925"/>
            <a:ext cx="2520280" cy="16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011428" y="4904932"/>
            <a:ext cx="2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946" y="1894200"/>
            <a:ext cx="3210462" cy="382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9050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PLUAT-2006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6/28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smtClean="0">
                <a:solidFill>
                  <a:schemeClr val="bg1"/>
                </a:solidFill>
              </a:rPr>
              <a:t>STG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14450"/>
            <a:ext cx="5029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11297"/>
              </p:ext>
            </p:extLst>
          </p:nvPr>
        </p:nvGraphicFramePr>
        <p:xfrm>
          <a:off x="3275856" y="3573016"/>
          <a:ext cx="5832648" cy="15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55"/>
                <a:gridCol w="4949693"/>
              </a:tblGrid>
              <a:tr h="494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플레이스홀더를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인풋에 연결해주고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aria-hidden=“true”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를 삭제하여 스크린리더 사용자가 들릴 수 있게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5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 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&lt;input&gt;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박스에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=“id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삽입하여 연결함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&lt;input&gt;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class=“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hiddenx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에러문구와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플레이스홀더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두개가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로 연결되었으므로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&lt;span class=“placeholder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tabindex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=“-1”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…&gt;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&lt;p class=“error”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tabindex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=“-1”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…&gt;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이렇게  에러와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플레이스홀더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태그에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tabindex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=“-1”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삽입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6228184" y="1497008"/>
            <a:ext cx="1512168" cy="275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1326" y="2852936"/>
            <a:ext cx="422115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81361"/>
            <a:ext cx="4114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06302" y="2492896"/>
            <a:ext cx="4642161" cy="275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90509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PLUAT-2006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6/28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smtClean="0">
                <a:solidFill>
                  <a:schemeClr val="bg1"/>
                </a:solidFill>
              </a:rPr>
              <a:t>STG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7450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Traveler Info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36512" y="5947192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6/28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고애영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1026" name="그림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768" y="-29321"/>
            <a:ext cx="11717018" cy="688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16658"/>
              </p:ext>
            </p:extLst>
          </p:nvPr>
        </p:nvGraphicFramePr>
        <p:xfrm>
          <a:off x="11622" y="25574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Checklist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Doc.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 No.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Developer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고애영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 &amp; 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PLUAT-2006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6/29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7/5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</a:t>
            </a:r>
            <a:r>
              <a:rPr lang="ko-KR" altLang="en-US" sz="1600" dirty="0">
                <a:solidFill>
                  <a:schemeClr val="bg1"/>
                </a:solidFill>
              </a:rPr>
              <a:t>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en-US" altLang="ko-KR" sz="1600" dirty="0" smtClean="0">
                <a:solidFill>
                  <a:schemeClr val="bg1"/>
                </a:solidFill>
              </a:rPr>
              <a:t>STG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5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10776</TotalTime>
  <Words>309</Words>
  <Application>Microsoft Office PowerPoint</Application>
  <PresentationFormat>화면 슬라이드 쇼(4:3)</PresentationFormat>
  <Paragraphs>101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Iris.Jeon</cp:lastModifiedBy>
  <cp:revision>618</cp:revision>
  <dcterms:created xsi:type="dcterms:W3CDTF">2015-10-22T04:47:16Z</dcterms:created>
  <dcterms:modified xsi:type="dcterms:W3CDTF">2016-07-26T02:10:02Z</dcterms:modified>
</cp:coreProperties>
</file>