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59" r:id="rId2"/>
    <p:sldId id="361" r:id="rId3"/>
    <p:sldId id="362" r:id="rId4"/>
    <p:sldId id="360" r:id="rId5"/>
    <p:sldId id="364" r:id="rId6"/>
    <p:sldId id="363" r:id="rId7"/>
    <p:sldId id="3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93" autoAdjust="0"/>
    <p:restoredTop sz="94622" autoAdjust="0"/>
  </p:normalViewPr>
  <p:slideViewPr>
    <p:cSldViewPr>
      <p:cViewPr>
        <p:scale>
          <a:sx n="100" d="100"/>
          <a:sy n="100" d="100"/>
        </p:scale>
        <p:origin x="-774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A23AD-48BD-44C9-BDB5-CBECFF8B01A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7F454-D6A2-4057-826E-099656FF1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5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0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5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4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7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0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7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4448" y="6492875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AC16-3C0F-4B5C-83EB-BE1BE080E3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25880"/>
              </p:ext>
            </p:extLst>
          </p:nvPr>
        </p:nvGraphicFramePr>
        <p:xfrm>
          <a:off x="4965749" y="4187722"/>
          <a:ext cx="4211960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616"/>
                <a:gridCol w="3355344"/>
              </a:tblGrid>
              <a:tr h="4414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1.View all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h3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라벨과 겹쳐서 보임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2. View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all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버튼의 이름에 띄어쓰기 필요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6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1.View all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버튼과 라벨이 겹치지 않도록 스타일 조정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버튼 이름 수정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viewall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-&gt; View 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5360"/>
            <a:ext cx="47529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67544" y="1925538"/>
            <a:ext cx="1548172" cy="306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92122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PLUAT-2645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출도착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스케줄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비정상운항안내 관련 작업 요청</a:t>
                      </a: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http://wwwdevap.koreanair.com/korea/ko/booking/schedule-flight.html?flight#flight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TextBox 5"/>
          <p:cNvSpPr txBox="1"/>
          <p:nvPr/>
        </p:nvSpPr>
        <p:spPr>
          <a:xfrm>
            <a:off x="0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7/14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</a:t>
            </a:r>
            <a:r>
              <a:rPr lang="en-US" altLang="ko-KR" sz="1600" dirty="0" smtClean="0">
                <a:solidFill>
                  <a:schemeClr val="bg1"/>
                </a:solidFill>
              </a:rPr>
              <a:t>(DEV)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</a:t>
            </a:r>
            <a:r>
              <a:rPr lang="en-US" altLang="ko-KR" sz="1600" dirty="0" smtClean="0">
                <a:solidFill>
                  <a:schemeClr val="bg1"/>
                </a:solidFill>
              </a:rPr>
              <a:t>/13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전</a:t>
            </a:r>
            <a:r>
              <a:rPr lang="ko-KR" altLang="en-US" sz="1600" dirty="0">
                <a:solidFill>
                  <a:schemeClr val="bg1"/>
                </a:solidFill>
              </a:rPr>
              <a:t>서</a:t>
            </a:r>
            <a:r>
              <a:rPr lang="ko-KR" altLang="en-US" sz="1600" dirty="0" smtClean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312119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83871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PLUAT-2645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출도착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스케줄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비정상운항안내 관련 작업 요청</a:t>
                      </a: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http://wwwdevap.koreanair.com/korea/ko/booking/schedule-flight.html?flight#flight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864302"/>
              </p:ext>
            </p:extLst>
          </p:nvPr>
        </p:nvGraphicFramePr>
        <p:xfrm>
          <a:off x="4954116" y="3429000"/>
          <a:ext cx="4211960" cy="1081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616"/>
                <a:gridCol w="3355344"/>
              </a:tblGrid>
              <a:tr h="4414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전체 리스트의 개수를 알려주지 않고 탭으로 이동이 불가한데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이전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다음 버튼을 클릭해도 아무런 안내를 하지 않음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6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각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항공편 내용이 탭으로 이동 가능하도록 해당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li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tabindex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=“0”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을 추가하여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안내하고자하는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항공편을 모두 탭으로 이동할 수 있도록 수정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각 항목을 탭으로 모두 순회한 후 버튼으로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탭이동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5360"/>
            <a:ext cx="47529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07504" y="2492896"/>
            <a:ext cx="4464496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75076" y="4581128"/>
            <a:ext cx="4752528" cy="2160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7/14 </a:t>
            </a:r>
            <a:r>
              <a:rPr lang="ko-KR" altLang="en-US" sz="1100" dirty="0" smtClean="0">
                <a:solidFill>
                  <a:schemeClr val="bg1"/>
                </a:solidFill>
              </a:rPr>
              <a:t>해당항목 보완필요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 smtClean="0">
                <a:solidFill>
                  <a:schemeClr val="bg1"/>
                </a:solidFill>
              </a:rPr>
              <a:t>탭으로 이동 가능한 리스트는 보여지지 않는 다음 리스트까지 전부 탭으로 이동해 탐색이 가능해야 함</a:t>
            </a:r>
            <a:r>
              <a:rPr lang="en-US" altLang="ko-KR" sz="1100" dirty="0" smtClean="0">
                <a:solidFill>
                  <a:schemeClr val="bg1"/>
                </a:solidFill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</a:rPr>
              <a:t>리스트 개수는 전체 리스트 개수이어야 함</a:t>
            </a:r>
            <a:r>
              <a:rPr lang="en-US" altLang="ko-KR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7/15 </a:t>
            </a:r>
            <a:r>
              <a:rPr lang="ko-KR" altLang="en-US" sz="1100" dirty="0" smtClean="0">
                <a:solidFill>
                  <a:schemeClr val="bg1"/>
                </a:solidFill>
              </a:rPr>
              <a:t>보완필요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bg1"/>
                </a:solidFill>
              </a:rPr>
              <a:t>NVDA/FF</a:t>
            </a:r>
            <a:r>
              <a:rPr lang="ko-KR" altLang="en-US" sz="1100" dirty="0" smtClean="0">
                <a:solidFill>
                  <a:schemeClr val="bg1"/>
                </a:solidFill>
              </a:rPr>
              <a:t>에서 전체 리스트 개수를 알려주지 않고</a:t>
            </a:r>
            <a:r>
              <a:rPr lang="en-US" altLang="ko-KR" sz="1100" dirty="0" smtClean="0">
                <a:solidFill>
                  <a:schemeClr val="bg1"/>
                </a:solidFill>
              </a:rPr>
              <a:t>(2</a:t>
            </a:r>
            <a:r>
              <a:rPr lang="ko-KR" altLang="en-US" sz="1100" dirty="0" smtClean="0">
                <a:solidFill>
                  <a:schemeClr val="bg1"/>
                </a:solidFill>
              </a:rPr>
              <a:t>개라고 함</a:t>
            </a:r>
            <a:r>
              <a:rPr lang="en-US" altLang="ko-KR" sz="1100" dirty="0" smtClean="0">
                <a:solidFill>
                  <a:schemeClr val="bg1"/>
                </a:solidFill>
              </a:rPr>
              <a:t>)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숨겨져있는</a:t>
            </a:r>
            <a:r>
              <a:rPr lang="ko-KR" altLang="en-US" sz="1100" dirty="0" smtClean="0">
                <a:solidFill>
                  <a:schemeClr val="bg1"/>
                </a:solidFill>
              </a:rPr>
              <a:t> 항목으로 탭이 이동해도 읽어주지 않음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7/18 </a:t>
            </a:r>
            <a:r>
              <a:rPr lang="ko-KR" altLang="en-US" sz="1100" dirty="0" smtClean="0">
                <a:solidFill>
                  <a:schemeClr val="bg1"/>
                </a:solidFill>
              </a:rPr>
              <a:t>보완필요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bg1"/>
                </a:solidFill>
              </a:rPr>
              <a:t>포커스가 밖에 있고 마우스가 들어갔다 나가면 더 이상 롤링되지 않음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bg1"/>
                </a:solidFill>
              </a:rPr>
              <a:t>리스트가 한번 넘어간 상태에서 리스트로 포커스가 들어가면 숨겨진 영역에 포커스는 남아있고 화면에는 보이지 않음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bg1"/>
                </a:solidFill>
              </a:rPr>
              <a:t>리스트에 포커스 라인이 안보임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0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7/18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</a:t>
            </a:r>
            <a:r>
              <a:rPr lang="en-US" altLang="ko-KR" sz="1600" dirty="0" smtClean="0">
                <a:solidFill>
                  <a:schemeClr val="bg1"/>
                </a:solidFill>
              </a:rPr>
              <a:t>(DEV)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</a:t>
            </a:r>
            <a:r>
              <a:rPr lang="en-US" altLang="ko-KR" sz="1600" dirty="0" smtClean="0">
                <a:solidFill>
                  <a:schemeClr val="bg1"/>
                </a:solidFill>
              </a:rPr>
              <a:t>/13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전</a:t>
            </a:r>
            <a:r>
              <a:rPr lang="ko-KR" altLang="en-US" sz="1600" dirty="0">
                <a:solidFill>
                  <a:schemeClr val="bg1"/>
                </a:solidFill>
              </a:rPr>
              <a:t>서</a:t>
            </a:r>
            <a:r>
              <a:rPr lang="ko-KR" altLang="en-US" sz="1600" dirty="0" smtClean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20513" y="6821"/>
            <a:ext cx="1712193" cy="829891"/>
          </a:xfrm>
          <a:prstGeom prst="rect">
            <a:avLst/>
          </a:prstGeom>
          <a:solidFill>
            <a:srgbClr val="7A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7/18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Partially Fixed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(DEV) </a:t>
            </a:r>
          </a:p>
        </p:txBody>
      </p:sp>
    </p:spTree>
    <p:extLst>
      <p:ext uri="{BB962C8B-B14F-4D97-AF65-F5344CB8AC3E}">
        <p14:creationId xmlns:p14="http://schemas.microsoft.com/office/powerpoint/2010/main" val="317833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0460"/>
              </p:ext>
            </p:extLst>
          </p:nvPr>
        </p:nvGraphicFramePr>
        <p:xfrm>
          <a:off x="4932040" y="5238533"/>
          <a:ext cx="4211960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616"/>
                <a:gridCol w="3355344"/>
              </a:tblGrid>
              <a:tr h="4414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컨텐츠가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롤링되는 시간이 너무 짧아 사용자가 내용을 확인하기 어려움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6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컨텐츠가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롤링되는 시간을 최소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초 이상으로 유지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5360"/>
            <a:ext cx="47529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07504" y="2492896"/>
            <a:ext cx="4464496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92122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PLUAT-2645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출도착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스케줄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비정상운항안내 관련 작업 요청</a:t>
                      </a: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http://wwwdevap.koreanair.com/korea/ko/booking/schedule-flight.html?flight#flight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TextBox 5"/>
          <p:cNvSpPr txBox="1"/>
          <p:nvPr/>
        </p:nvSpPr>
        <p:spPr>
          <a:xfrm>
            <a:off x="0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7/14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</a:t>
            </a:r>
            <a:r>
              <a:rPr lang="en-US" altLang="ko-KR" sz="1600" dirty="0" smtClean="0">
                <a:solidFill>
                  <a:schemeClr val="bg1"/>
                </a:solidFill>
              </a:rPr>
              <a:t>(DEV)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</a:t>
            </a:r>
            <a:r>
              <a:rPr lang="en-US" altLang="ko-KR" sz="1600" dirty="0" smtClean="0">
                <a:solidFill>
                  <a:schemeClr val="bg1"/>
                </a:solidFill>
              </a:rPr>
              <a:t>/13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전</a:t>
            </a:r>
            <a:r>
              <a:rPr lang="ko-KR" altLang="en-US" sz="1600" dirty="0">
                <a:solidFill>
                  <a:schemeClr val="bg1"/>
                </a:solidFill>
              </a:rPr>
              <a:t>서</a:t>
            </a:r>
            <a:r>
              <a:rPr lang="ko-KR" altLang="en-US" sz="1600" dirty="0" smtClean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347866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01030"/>
            <a:ext cx="4017731" cy="3279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86550"/>
              </p:ext>
            </p:extLst>
          </p:nvPr>
        </p:nvGraphicFramePr>
        <p:xfrm>
          <a:off x="4932040" y="4797153"/>
          <a:ext cx="4211960" cy="2016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616"/>
                <a:gridCol w="3355344"/>
              </a:tblGrid>
              <a:tr h="3775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strike="noStrike" dirty="0" smtClean="0">
                          <a:solidFill>
                            <a:schemeClr val="tx1"/>
                          </a:solidFill>
                        </a:rPr>
                        <a:t>팝업이 </a:t>
                      </a:r>
                      <a:r>
                        <a:rPr lang="en-US" altLang="ko-KR" sz="900" b="0" strike="noStrike" dirty="0" smtClean="0">
                          <a:solidFill>
                            <a:schemeClr val="tx1"/>
                          </a:solidFill>
                        </a:rPr>
                        <a:t>ESC </a:t>
                      </a:r>
                      <a:r>
                        <a:rPr lang="ko-KR" altLang="en-US" sz="900" b="0" strike="noStrike" dirty="0" smtClean="0">
                          <a:solidFill>
                            <a:schemeClr val="tx1"/>
                          </a:solidFill>
                        </a:rPr>
                        <a:t>키로 닫히지 않음</a:t>
                      </a:r>
                      <a:endParaRPr lang="ko-KR" altLang="en-US" sz="9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62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strike="noStrike" baseline="0" dirty="0" smtClean="0">
                          <a:solidFill>
                            <a:schemeClr val="tx1"/>
                          </a:solidFill>
                        </a:rPr>
                        <a:t>ESC</a:t>
                      </a:r>
                      <a:r>
                        <a:rPr lang="ko-KR" altLang="en-US" sz="900" strike="noStrike" baseline="0" dirty="0" smtClean="0">
                          <a:solidFill>
                            <a:schemeClr val="tx1"/>
                          </a:solidFill>
                        </a:rPr>
                        <a:t>키로 닫힐 수 있도록 수정</a:t>
                      </a:r>
                      <a:endParaRPr lang="en-US" altLang="ko-KR" sz="900" strike="noStrike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62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테이블의 왼쪽 라인이 보이지 않음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접근성 이슈는 아님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62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왼쪽라인 보이도록 수정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016400" y="1619503"/>
            <a:ext cx="3627607" cy="2169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92122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PLUAT-2645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출도착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스케줄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비정상운항안내 관련 작업 요청</a:t>
                      </a: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http://wwwdevap.koreanair.com/korea/ko/booking/schedule-flight.html?flight#flight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TextBox 5"/>
          <p:cNvSpPr txBox="1"/>
          <p:nvPr/>
        </p:nvSpPr>
        <p:spPr>
          <a:xfrm>
            <a:off x="0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7/14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</a:t>
            </a:r>
            <a:r>
              <a:rPr lang="en-US" altLang="ko-KR" sz="1600" dirty="0" smtClean="0">
                <a:solidFill>
                  <a:schemeClr val="bg1"/>
                </a:solidFill>
              </a:rPr>
              <a:t>(DEV)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</a:t>
            </a:r>
            <a:r>
              <a:rPr lang="en-US" altLang="ko-KR" sz="1600" dirty="0" smtClean="0">
                <a:solidFill>
                  <a:schemeClr val="bg1"/>
                </a:solidFill>
              </a:rPr>
              <a:t>/13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전</a:t>
            </a:r>
            <a:r>
              <a:rPr lang="ko-KR" altLang="en-US" sz="1600" dirty="0">
                <a:solidFill>
                  <a:schemeClr val="bg1"/>
                </a:solidFill>
              </a:rPr>
              <a:t>서</a:t>
            </a:r>
            <a:r>
              <a:rPr lang="ko-KR" altLang="en-US" sz="1600" dirty="0" smtClean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331747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36" y="1558677"/>
            <a:ext cx="42576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513523"/>
            <a:ext cx="3657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09014"/>
            <a:ext cx="45815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883750"/>
              </p:ext>
            </p:extLst>
          </p:nvPr>
        </p:nvGraphicFramePr>
        <p:xfrm>
          <a:off x="4965749" y="4187722"/>
          <a:ext cx="4211960" cy="1278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616"/>
                <a:gridCol w="3355344"/>
              </a:tblGrid>
              <a:tr h="4414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다국어 입력 오류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다국어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미입력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IE/JAWS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describedby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연결된 값을 읽어주지 않음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6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Veiw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2 of … -&gt; View 2 of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다국어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미입력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: flight-status-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actualtime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korea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-dep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버튼명에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오프스크린으로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Delayed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563085" y="1925537"/>
            <a:ext cx="949454" cy="306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52120" y="2786651"/>
            <a:ext cx="2880320" cy="426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83377" y="3252860"/>
            <a:ext cx="984367" cy="426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92122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PLUAT-2645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출도착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스케줄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비정상운항안내 관련 작업 요청</a:t>
                      </a: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http://wwwdevap.koreanair.com/korea/ko/booking/schedule-flight.html?flight#flight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TextBox 5"/>
          <p:cNvSpPr txBox="1"/>
          <p:nvPr/>
        </p:nvSpPr>
        <p:spPr>
          <a:xfrm>
            <a:off x="0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7/15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</a:t>
            </a:r>
            <a:r>
              <a:rPr lang="en-US" altLang="ko-KR" sz="1600" dirty="0" smtClean="0">
                <a:solidFill>
                  <a:schemeClr val="bg1"/>
                </a:solidFill>
              </a:rPr>
              <a:t>(DEV)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</a:t>
            </a:r>
            <a:r>
              <a:rPr lang="en-US" altLang="ko-KR" sz="1600" dirty="0" smtClean="0">
                <a:solidFill>
                  <a:schemeClr val="bg1"/>
                </a:solidFill>
              </a:rPr>
              <a:t>/14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전</a:t>
            </a:r>
            <a:r>
              <a:rPr lang="ko-KR" altLang="en-US" sz="1600" dirty="0">
                <a:solidFill>
                  <a:schemeClr val="bg1"/>
                </a:solidFill>
              </a:rPr>
              <a:t>서</a:t>
            </a:r>
            <a:r>
              <a:rPr lang="ko-KR" altLang="en-US" sz="1600" dirty="0" smtClean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324278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10" y="1566033"/>
            <a:ext cx="45053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591666"/>
              </p:ext>
            </p:extLst>
          </p:nvPr>
        </p:nvGraphicFramePr>
        <p:xfrm>
          <a:off x="4932040" y="5733256"/>
          <a:ext cx="4211960" cy="923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616"/>
                <a:gridCol w="3355344"/>
              </a:tblGrid>
              <a:tr h="3775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항목을 구분하는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hr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&gt;&lt;/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hr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li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안에 있어 탭으로 이동 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IE/JAWS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에서 항목 끝에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Dash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Dash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Dash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라고 읽음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62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hr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li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밖으로 꺼내서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마크업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67544" y="2564904"/>
            <a:ext cx="417646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76872"/>
            <a:ext cx="36099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292080" y="3068960"/>
            <a:ext cx="93610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92122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PLUAT-2645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출도착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스케줄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비정상운항안내 관련 작업 요청</a:t>
                      </a: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http://wwwdevap.koreanair.com/korea/ko/booking/schedule-flight.html?flight#flight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TextBox 5"/>
          <p:cNvSpPr txBox="1"/>
          <p:nvPr/>
        </p:nvSpPr>
        <p:spPr>
          <a:xfrm>
            <a:off x="0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7/15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</a:t>
            </a:r>
            <a:r>
              <a:rPr lang="en-US" altLang="ko-KR" sz="1600" dirty="0" smtClean="0">
                <a:solidFill>
                  <a:schemeClr val="bg1"/>
                </a:solidFill>
              </a:rPr>
              <a:t>(DEV)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</a:t>
            </a:r>
            <a:r>
              <a:rPr lang="en-US" altLang="ko-KR" sz="1600" dirty="0" smtClean="0">
                <a:solidFill>
                  <a:schemeClr val="bg1"/>
                </a:solidFill>
              </a:rPr>
              <a:t>/13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전</a:t>
            </a:r>
            <a:r>
              <a:rPr lang="ko-KR" altLang="en-US" sz="1600" dirty="0">
                <a:solidFill>
                  <a:schemeClr val="bg1"/>
                </a:solidFill>
              </a:rPr>
              <a:t>서</a:t>
            </a:r>
            <a:r>
              <a:rPr lang="ko-KR" altLang="en-US" sz="1600" dirty="0" smtClean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343325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185379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PLUAT-2645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출도착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스케줄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비정상운항안내 관련 작업 요청</a:t>
                      </a: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http://wwwdevap.koreanair.com/korea/ko/booking/schedule-flight.html?flight#flight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748562"/>
              </p:ext>
            </p:extLst>
          </p:nvPr>
        </p:nvGraphicFramePr>
        <p:xfrm>
          <a:off x="4932040" y="4309779"/>
          <a:ext cx="4211960" cy="923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616"/>
                <a:gridCol w="3355344"/>
              </a:tblGrid>
              <a:tr h="3775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위와 같은 상태 일 때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토글버튼명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안읽어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Arrival to Korea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버튼을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선택시에는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정상적으로 읽음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62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토글버튼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그룹 라벨명과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버튼명을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같이 읽을 수 있도록 수정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상단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토글버튼과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동일 적용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42381"/>
            <a:ext cx="57340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051721" y="2227176"/>
            <a:ext cx="273630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96383" y="5525439"/>
            <a:ext cx="4752528" cy="13295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7/18 </a:t>
            </a:r>
            <a:r>
              <a:rPr lang="ko-KR" altLang="en-US" sz="1100" dirty="0" smtClean="0">
                <a:solidFill>
                  <a:schemeClr val="bg1"/>
                </a:solidFill>
              </a:rPr>
              <a:t>해당항목 보완필요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 err="1" smtClean="0">
                <a:solidFill>
                  <a:schemeClr val="bg1"/>
                </a:solidFill>
              </a:rPr>
              <a:t>토글버튼</a:t>
            </a:r>
            <a:r>
              <a:rPr lang="ko-KR" altLang="en-US" sz="1100" dirty="0" smtClean="0">
                <a:solidFill>
                  <a:schemeClr val="bg1"/>
                </a:solidFill>
              </a:rPr>
              <a:t> 클릭 시 포커스가 날아감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 err="1" smtClean="0">
                <a:solidFill>
                  <a:schemeClr val="bg1"/>
                </a:solidFill>
              </a:rPr>
              <a:t>토글버튼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그룹명</a:t>
            </a:r>
            <a:r>
              <a:rPr lang="ko-KR" altLang="en-US" sz="1100" dirty="0" smtClean="0">
                <a:solidFill>
                  <a:schemeClr val="bg1"/>
                </a:solidFill>
              </a:rPr>
              <a:t> 수정 필요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현재는 </a:t>
            </a:r>
            <a:r>
              <a:rPr lang="en-US" altLang="ko-KR" sz="1100" dirty="0" smtClean="0">
                <a:solidFill>
                  <a:schemeClr val="bg1"/>
                </a:solidFill>
              </a:rPr>
              <a:t>Departure from/Arrival to Korea</a:t>
            </a:r>
            <a:r>
              <a:rPr lang="ko-KR" altLang="en-US" sz="1100" dirty="0" smtClean="0">
                <a:solidFill>
                  <a:schemeClr val="bg1"/>
                </a:solidFill>
              </a:rPr>
              <a:t>인데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버튼명이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Departure form Korea </a:t>
            </a:r>
            <a:r>
              <a:rPr lang="ko-KR" altLang="en-US" sz="1100" dirty="0" smtClean="0">
                <a:solidFill>
                  <a:schemeClr val="bg1"/>
                </a:solidFill>
              </a:rPr>
              <a:t>와 </a:t>
            </a:r>
            <a:r>
              <a:rPr lang="en-US" altLang="ko-KR" sz="1100" dirty="0" err="1" smtClean="0">
                <a:solidFill>
                  <a:schemeClr val="bg1"/>
                </a:solidFill>
              </a:rPr>
              <a:t>Arriaval</a:t>
            </a:r>
            <a:r>
              <a:rPr lang="en-US" altLang="ko-KR" sz="1100" dirty="0" smtClean="0">
                <a:solidFill>
                  <a:schemeClr val="bg1"/>
                </a:solidFill>
              </a:rPr>
              <a:t> to Korea </a:t>
            </a:r>
            <a:r>
              <a:rPr lang="ko-KR" altLang="en-US" sz="1100" dirty="0" smtClean="0">
                <a:solidFill>
                  <a:schemeClr val="bg1"/>
                </a:solidFill>
              </a:rPr>
              <a:t>여서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버튼명이</a:t>
            </a:r>
            <a:r>
              <a:rPr lang="ko-KR" altLang="en-US" sz="1100" dirty="0" smtClean="0">
                <a:solidFill>
                  <a:schemeClr val="bg1"/>
                </a:solidFill>
              </a:rPr>
              <a:t> 중복됨 </a:t>
            </a:r>
            <a:r>
              <a:rPr lang="en-US" altLang="ko-KR" sz="1100" dirty="0" smtClean="0">
                <a:solidFill>
                  <a:schemeClr val="bg1"/>
                </a:solidFill>
              </a:rPr>
              <a:t>- </a:t>
            </a:r>
            <a:r>
              <a:rPr lang="en-US" altLang="ko-KR" sz="1100" dirty="0"/>
              <a:t>flight-status-</a:t>
            </a:r>
            <a:r>
              <a:rPr lang="en-US" altLang="ko-KR" sz="1100" dirty="0" err="1"/>
              <a:t>realtime</a:t>
            </a:r>
            <a:r>
              <a:rPr lang="en-US" altLang="ko-KR" sz="1100" dirty="0"/>
              <a:t>-</a:t>
            </a:r>
            <a:r>
              <a:rPr lang="en-US" altLang="ko-KR" sz="1100" dirty="0" err="1"/>
              <a:t>korea</a:t>
            </a:r>
            <a:r>
              <a:rPr lang="en-US" altLang="ko-KR" sz="1100" dirty="0"/>
              <a:t>-</a:t>
            </a:r>
            <a:r>
              <a:rPr lang="en-US" altLang="ko-KR" sz="1100" dirty="0" err="1"/>
              <a:t>arr</a:t>
            </a:r>
            <a:r>
              <a:rPr lang="en-US" altLang="ko-KR" sz="1100" dirty="0"/>
              <a:t>-dep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0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7/18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</a:t>
            </a:r>
            <a:r>
              <a:rPr lang="en-US" altLang="ko-KR" sz="1600" dirty="0" smtClean="0">
                <a:solidFill>
                  <a:schemeClr val="bg1"/>
                </a:solidFill>
              </a:rPr>
              <a:t>(DEV)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</a:t>
            </a:r>
            <a:r>
              <a:rPr lang="en-US" altLang="ko-KR" sz="1600" dirty="0" smtClean="0">
                <a:solidFill>
                  <a:schemeClr val="bg1"/>
                </a:solidFill>
              </a:rPr>
              <a:t>/15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전</a:t>
            </a:r>
            <a:r>
              <a:rPr lang="ko-KR" altLang="en-US" sz="1600" dirty="0">
                <a:solidFill>
                  <a:schemeClr val="bg1"/>
                </a:solidFill>
              </a:rPr>
              <a:t>서</a:t>
            </a:r>
            <a:r>
              <a:rPr lang="ko-KR" altLang="en-US" sz="1600" dirty="0" smtClean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0513" y="6821"/>
            <a:ext cx="1712193" cy="829891"/>
          </a:xfrm>
          <a:prstGeom prst="rect">
            <a:avLst/>
          </a:prstGeom>
          <a:solidFill>
            <a:srgbClr val="7A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7/18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Partially Fixed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(DEV) </a:t>
            </a:r>
          </a:p>
        </p:txBody>
      </p:sp>
    </p:spTree>
    <p:extLst>
      <p:ext uri="{BB962C8B-B14F-4D97-AF65-F5344CB8AC3E}">
        <p14:creationId xmlns:p14="http://schemas.microsoft.com/office/powerpoint/2010/main" val="95839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9460</TotalTime>
  <Words>736</Words>
  <Application>Microsoft Office PowerPoint</Application>
  <PresentationFormat>화면 슬라이드 쇼(4:3)</PresentationFormat>
  <Paragraphs>210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2.19 / 4.1.2</dc:title>
  <dc:creator>Registered User</dc:creator>
  <cp:lastModifiedBy>Iris.Jeon</cp:lastModifiedBy>
  <cp:revision>337</cp:revision>
  <dcterms:created xsi:type="dcterms:W3CDTF">2015-10-22T04:47:16Z</dcterms:created>
  <dcterms:modified xsi:type="dcterms:W3CDTF">2016-07-26T02:29:29Z</dcterms:modified>
</cp:coreProperties>
</file>