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6" r:id="rId2"/>
    <p:sldId id="415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>
        <p:scale>
          <a:sx n="100" d="100"/>
          <a:sy n="100" d="100"/>
        </p:scale>
        <p:origin x="-78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57357"/>
            <a:ext cx="6090642" cy="307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56770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클릭 시 포커스가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Continue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버튼에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수정 버튼 클릭 시 승객의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정보로 포커스 이동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Nationality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셀렉트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박스로 포커스 이동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9889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PLUAT-2674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[WMCI]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여권 정보 입력 재확인 팝업 표출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7/25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505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508104" y="2636912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3933056"/>
            <a:ext cx="2862064" cy="662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946423"/>
            <a:ext cx="78105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-20513" y="6821"/>
            <a:ext cx="1712193" cy="829891"/>
          </a:xfrm>
          <a:prstGeom prst="rect">
            <a:avLst/>
          </a:prstGeom>
          <a:solidFill>
            <a:srgbClr val="7A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7/25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Partially Fixed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(DEV) 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7/25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39464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02999"/>
              </p:ext>
            </p:extLst>
          </p:nvPr>
        </p:nvGraphicFramePr>
        <p:xfrm>
          <a:off x="3059832" y="5733256"/>
          <a:ext cx="5976664" cy="118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다국어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WCAG-popup-label-warning : 7/25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미완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checkin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-regulatory-reconfirm-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checkin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-regulatory-modify-label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9337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PLUAT-2674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[WMCI]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여권 정보 입력 재확인 팝업 표출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7/25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505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7/29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(KR)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6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22211</TotalTime>
  <Words>144</Words>
  <Application>Microsoft Office PowerPoint</Application>
  <PresentationFormat>화면 슬라이드 쇼(4:3)</PresentationFormat>
  <Paragraphs>55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Iris.Jeon</cp:lastModifiedBy>
  <cp:revision>465</cp:revision>
  <dcterms:created xsi:type="dcterms:W3CDTF">2015-10-22T04:47:16Z</dcterms:created>
  <dcterms:modified xsi:type="dcterms:W3CDTF">2016-09-21T00:31:30Z</dcterms:modified>
</cp:coreProperties>
</file>