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6" d="100"/>
          <a:sy n="106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devap.koreanair.com/global/en/booking/reservation-search.html#affiliate?hot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devap.koreanair.com/global/en/booking/reservation-search.html#affiliate?hot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devap.koreanair.com/global/en/booking/reservation-search.html#affiliate?hot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devap.koreanair.com/global/en/booking/reservation-search.html#affiliate?hotel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3059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Reservation-detail-button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실행하여 팝업을 열고 닫으면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상단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Hotel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버튼이 선택 해제되고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(aria-pressed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바뀜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</a:p>
                    <a:p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실행한 버튼에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aria-pressed=“true”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속성이 추가 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개만 그렇게 동작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스페이스바로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실행해도 마우스로 클릭한 것과 동일하게 동작하도록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64887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18/3/20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PLUAT-3569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http://wwwdevap.koreanair.com/global/en/booking/reservation-search.html#affiliate?hotel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6588224" cy="336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53149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37795" y="2516840"/>
            <a:ext cx="683568" cy="112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9712" y="1484784"/>
            <a:ext cx="86409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24128" y="4689581"/>
            <a:ext cx="1512168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49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내용이 없는 셀에 설명이 불충분하다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표시할 컨텐츠가 없는 경우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내용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숨김텍스트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삽입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44787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18/3/20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PLUAT-3569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http://wwwdevap.koreanair.com/global/en/booking/reservation-search.html#affiliate?hotel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8" y="908720"/>
            <a:ext cx="5115867" cy="393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55530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47864" y="2924944"/>
            <a:ext cx="2880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67944" y="4341304"/>
            <a:ext cx="4896544" cy="815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49422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 내 빈 태그 존재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44787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18/3/20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PLUAT-3569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http://wwwdevap.koreanair.com/global/en/booking/reservation-search.html#affiliate?hotel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8" y="908720"/>
            <a:ext cx="5115867" cy="393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4" y="1909573"/>
            <a:ext cx="58388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9512" y="4844002"/>
            <a:ext cx="4896544" cy="24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19872" y="2551072"/>
            <a:ext cx="1656184" cy="733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56125"/>
              </p:ext>
            </p:extLst>
          </p:nvPr>
        </p:nvGraphicFramePr>
        <p:xfrm>
          <a:off x="4491284" y="1118984"/>
          <a:ext cx="4617220" cy="353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13"/>
                <a:gridCol w="4076907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다국어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6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rsrv-search-nonmember-num3</a:t>
                      </a:r>
                    </a:p>
                    <a:p>
                      <a:pPr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rsrv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-search-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rentcar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reservation-company-name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reservation-city-hotel-name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checkin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-checkout-date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reservation-detail-info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reservation-list-affiliates-caption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hotel-reservation-detail-info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reservation-info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reservation-info-detail-caption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reservation-company-name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reservation-date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reservation-hotel-name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reservation-city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reservation-available-</a:t>
                      </a:r>
                      <a:r>
                        <a:rPr lang="en-US" altLang="ko-KR" sz="900" dirty="0" err="1" smtClean="0"/>
                        <a:t>cancle</a:t>
                      </a:r>
                      <a:r>
                        <a:rPr lang="en-US" altLang="ko-KR" sz="900" dirty="0" smtClean="0"/>
                        <a:t>-date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reservation-room-type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reservation-state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reservation-room-</a:t>
                      </a:r>
                      <a:r>
                        <a:rPr lang="en-US" altLang="ko-KR" sz="900" dirty="0" err="1" smtClean="0"/>
                        <a:t>num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reservation-total-amount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reservation-meal-remark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reservation-guest-info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reservation-guest-info-caption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reservation-room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44787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18/3/20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PLUAT-3569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http://wwwdevap.koreanair.com/global/en/booking/reservation-search.html#affiliate?hotel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96" y="908720"/>
            <a:ext cx="4499992" cy="21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780929"/>
            <a:ext cx="442954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3" y="3789040"/>
            <a:ext cx="3307283" cy="249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91" y="4797152"/>
            <a:ext cx="4791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29" y="5672379"/>
            <a:ext cx="4724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00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184</Words>
  <Application>Microsoft Office PowerPoint</Application>
  <PresentationFormat>화면 슬라이드 쇼(4:3)</PresentationFormat>
  <Paragraphs>100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20</cp:revision>
  <dcterms:created xsi:type="dcterms:W3CDTF">2018-02-26T00:20:47Z</dcterms:created>
  <dcterms:modified xsi:type="dcterms:W3CDTF">2018-03-22T00:46:18Z</dcterms:modified>
</cp:coreProperties>
</file>