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418" r:id="rId2"/>
    <p:sldId id="419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325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393" autoAdjust="0"/>
    <p:restoredTop sz="94622" autoAdjust="0"/>
  </p:normalViewPr>
  <p:slideViewPr>
    <p:cSldViewPr>
      <p:cViewPr>
        <p:scale>
          <a:sx n="100" d="100"/>
          <a:sy n="100" d="100"/>
        </p:scale>
        <p:origin x="-426" y="-2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3A23AD-48BD-44C9-BDB5-CBECFF8B01A4}" type="datetimeFigureOut">
              <a:rPr lang="ko-KR" altLang="en-US" smtClean="0"/>
              <a:t>2016-11-20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77F454-D6A2-4057-826E-099656FF10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85523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7F454-D6A2-4057-826E-099656FF10D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59340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7F454-D6A2-4057-826E-099656FF10D8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5934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6493F6B-40EA-420E-876D-A91989810D56}" type="datetimeFigureOut">
              <a:rPr lang="ko-KR" altLang="en-US" smtClean="0"/>
              <a:t>2016-11-20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4AC16-3C0F-4B5C-83EB-BE1BE080E3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8003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6493F6B-40EA-420E-876D-A91989810D56}" type="datetimeFigureOut">
              <a:rPr lang="ko-KR" altLang="en-US" smtClean="0"/>
              <a:t>2016-11-20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4AC16-3C0F-4B5C-83EB-BE1BE080E3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7256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6493F6B-40EA-420E-876D-A91989810D56}" type="datetimeFigureOut">
              <a:rPr lang="ko-KR" altLang="en-US" smtClean="0"/>
              <a:t>2016-11-20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4AC16-3C0F-4B5C-83EB-BE1BE080E3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0941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6493F6B-40EA-420E-876D-A91989810D56}" type="datetimeFigureOut">
              <a:rPr lang="ko-KR" altLang="en-US" smtClean="0"/>
              <a:t>2016-11-20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4AC16-3C0F-4B5C-83EB-BE1BE080E3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4070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6493F6B-40EA-420E-876D-A91989810D56}" type="datetimeFigureOut">
              <a:rPr lang="ko-KR" altLang="en-US" smtClean="0"/>
              <a:t>2016-11-20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4AC16-3C0F-4B5C-83EB-BE1BE080E3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9597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6493F6B-40EA-420E-876D-A91989810D56}" type="datetimeFigureOut">
              <a:rPr lang="ko-KR" altLang="en-US" smtClean="0"/>
              <a:t>2016-11-20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4AC16-3C0F-4B5C-83EB-BE1BE080E3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308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6493F6B-40EA-420E-876D-A91989810D56}" type="datetimeFigureOut">
              <a:rPr lang="ko-KR" altLang="en-US" smtClean="0"/>
              <a:t>2016-11-20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4AC16-3C0F-4B5C-83EB-BE1BE080E3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3679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6493F6B-40EA-420E-876D-A91989810D56}" type="datetimeFigureOut">
              <a:rPr lang="ko-KR" altLang="en-US" smtClean="0"/>
              <a:t>2016-11-20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4AC16-3C0F-4B5C-83EB-BE1BE080E3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6970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6493F6B-40EA-420E-876D-A91989810D56}" type="datetimeFigureOut">
              <a:rPr lang="ko-KR" altLang="en-US" smtClean="0"/>
              <a:t>2016-11-20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4AC16-3C0F-4B5C-83EB-BE1BE080E3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4430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6493F6B-40EA-420E-876D-A91989810D56}" type="datetimeFigureOut">
              <a:rPr lang="ko-KR" altLang="en-US" smtClean="0"/>
              <a:t>2016-11-20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4AC16-3C0F-4B5C-83EB-BE1BE080E3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6457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6493F6B-40EA-420E-876D-A91989810D56}" type="datetimeFigureOut">
              <a:rPr lang="ko-KR" altLang="en-US" smtClean="0"/>
              <a:t>2016-11-20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4AC16-3C0F-4B5C-83EB-BE1BE080E3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888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04448" y="6492875"/>
            <a:ext cx="539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44AC16-3C0F-4B5C-83EB-BE1BE080E3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660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3501423"/>
              </p:ext>
            </p:extLst>
          </p:nvPr>
        </p:nvGraphicFramePr>
        <p:xfrm>
          <a:off x="-9531" y="7268"/>
          <a:ext cx="9168890" cy="11174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714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6581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877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7678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17961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98410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98410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984109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2211096">
                  <a:extLst>
                    <a:ext uri="{9D8B030D-6E8A-4147-A177-3AD203B41FA5}">
                      <a16:colId xmlns:a16="http://schemas.microsoft.com/office/drawing/2014/main" xmlns="" val="20014"/>
                    </a:ext>
                  </a:extLst>
                </a:gridCol>
              </a:tblGrid>
              <a:tr h="38905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u="none" strike="noStrike" dirty="0" err="1" smtClean="0">
                          <a:effectLst/>
                          <a:latin typeface="+mn-lt"/>
                        </a:rPr>
                        <a:t>QA_Audits</a:t>
                      </a:r>
                      <a:endParaRPr lang="en-US" altLang="ko-KR" sz="900" b="0" u="none" strike="noStrike" dirty="0" smtClean="0">
                        <a:effectLst/>
                        <a:latin typeface="+mn-lt"/>
                      </a:endParaRPr>
                    </a:p>
                    <a:p>
                      <a:pPr algn="ctr" fontAlgn="ctr"/>
                      <a:r>
                        <a:rPr lang="ko-KR" altLang="en-US" sz="900" b="0" u="none" strike="noStrike" dirty="0" smtClean="0">
                          <a:effectLst/>
                          <a:latin typeface="+mn-lt"/>
                        </a:rPr>
                        <a:t>오류정보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페이지</a:t>
                      </a: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번호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체크리스트</a:t>
                      </a: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번호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IA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분석</a:t>
                      </a:r>
                      <a:b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</a:b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문서번호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IA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분석</a:t>
                      </a:r>
                      <a:b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</a:b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번호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퍼블리셔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개발자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검수자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비고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80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K150-C2Q0</a:t>
                      </a:r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전서영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038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확인 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URL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lvl="1" algn="l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Footer&gt;Customer Support&gt;Cyber Chat(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입력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)</a:t>
                      </a:r>
                    </a:p>
                    <a:p>
                      <a:pPr lvl="1" algn="l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https://krstg.koreanair.com/global/en/traveling/services.html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0" y="5947193"/>
            <a:ext cx="2564573" cy="910807"/>
          </a:xfrm>
          <a:prstGeom prst="rect">
            <a:avLst/>
          </a:prstGeom>
          <a:solidFill>
            <a:srgbClr val="00B050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sz="1600" dirty="0" smtClean="0">
                <a:solidFill>
                  <a:schemeClr val="bg1"/>
                </a:solidFill>
              </a:rPr>
              <a:t>검수일 </a:t>
            </a:r>
            <a:r>
              <a:rPr lang="en-US" altLang="ko-KR" sz="1600" dirty="0" smtClean="0">
                <a:solidFill>
                  <a:schemeClr val="bg1"/>
                </a:solidFill>
              </a:rPr>
              <a:t>10/24</a:t>
            </a:r>
          </a:p>
          <a:p>
            <a:pPr algn="ctr"/>
            <a:r>
              <a:rPr lang="ko-KR" altLang="en-US" sz="1600" dirty="0" smtClean="0">
                <a:solidFill>
                  <a:schemeClr val="bg1"/>
                </a:solidFill>
              </a:rPr>
              <a:t>검수자명 전서</a:t>
            </a:r>
            <a:r>
              <a:rPr lang="ko-KR" altLang="en-US" sz="1600" dirty="0">
                <a:solidFill>
                  <a:schemeClr val="bg1"/>
                </a:solidFill>
              </a:rPr>
              <a:t>영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KR </a:t>
            </a:r>
            <a:r>
              <a:rPr lang="ko-KR" altLang="en-US" sz="1600" dirty="0" smtClean="0">
                <a:solidFill>
                  <a:schemeClr val="bg1"/>
                </a:solidFill>
              </a:rPr>
              <a:t>검수 확인</a:t>
            </a:r>
            <a:endParaRPr lang="en-US" altLang="ko-KR" sz="1600" dirty="0" smtClean="0">
              <a:solidFill>
                <a:schemeClr val="bg1"/>
              </a:solidFill>
            </a:endParaRPr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6360427"/>
              </p:ext>
            </p:extLst>
          </p:nvPr>
        </p:nvGraphicFramePr>
        <p:xfrm>
          <a:off x="3059832" y="5733256"/>
          <a:ext cx="5976664" cy="1080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/>
                <a:gridCol w="5040560"/>
              </a:tblGrid>
              <a:tr h="54006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오류내용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4006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 smtClean="0"/>
                        <a:t>오류수정</a:t>
                      </a:r>
                      <a:endParaRPr lang="ko-KR" altLang="en-US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0" y="5229200"/>
            <a:ext cx="2267744" cy="3240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3332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6425679"/>
              </p:ext>
            </p:extLst>
          </p:nvPr>
        </p:nvGraphicFramePr>
        <p:xfrm>
          <a:off x="-9531" y="7268"/>
          <a:ext cx="9168890" cy="11174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714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6581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877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7678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17961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98410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98410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984109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2211096">
                  <a:extLst>
                    <a:ext uri="{9D8B030D-6E8A-4147-A177-3AD203B41FA5}">
                      <a16:colId xmlns:a16="http://schemas.microsoft.com/office/drawing/2014/main" xmlns="" val="20014"/>
                    </a:ext>
                  </a:extLst>
                </a:gridCol>
              </a:tblGrid>
              <a:tr h="38905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u="none" strike="noStrike" dirty="0" err="1" smtClean="0">
                          <a:effectLst/>
                          <a:latin typeface="+mn-lt"/>
                        </a:rPr>
                        <a:t>QA_Audits</a:t>
                      </a:r>
                      <a:endParaRPr lang="en-US" altLang="ko-KR" sz="900" b="0" u="none" strike="noStrike" dirty="0" smtClean="0">
                        <a:effectLst/>
                        <a:latin typeface="+mn-lt"/>
                      </a:endParaRPr>
                    </a:p>
                    <a:p>
                      <a:pPr algn="ctr" fontAlgn="ctr"/>
                      <a:r>
                        <a:rPr lang="ko-KR" altLang="en-US" sz="900" b="0" u="none" strike="noStrike" dirty="0" smtClean="0">
                          <a:effectLst/>
                          <a:latin typeface="+mn-lt"/>
                        </a:rPr>
                        <a:t>오류정보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페이지</a:t>
                      </a: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번호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체크리스트</a:t>
                      </a: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번호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IA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분석</a:t>
                      </a:r>
                      <a:b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</a:b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문서번호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IA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분석</a:t>
                      </a:r>
                      <a:b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</a:b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번호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퍼블리셔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개발자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검수자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비고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80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K150-C2Q0</a:t>
                      </a:r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전서영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038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확인 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URL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lvl="1" algn="l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Footer&gt;Customer Support&gt;Cyber Chat(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입력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)</a:t>
                      </a:r>
                    </a:p>
                    <a:p>
                      <a:pPr lvl="1" algn="l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https://krstg.koreanair.com/global/en/traveling/services.html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0" y="5947193"/>
            <a:ext cx="2564573" cy="910807"/>
          </a:xfrm>
          <a:prstGeom prst="rect">
            <a:avLst/>
          </a:prstGeom>
          <a:solidFill>
            <a:srgbClr val="00B050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sz="1600" dirty="0" smtClean="0">
                <a:solidFill>
                  <a:schemeClr val="bg1"/>
                </a:solidFill>
              </a:rPr>
              <a:t>검수일 </a:t>
            </a:r>
            <a:r>
              <a:rPr lang="en-US" altLang="ko-KR" sz="1600" dirty="0" smtClean="0">
                <a:solidFill>
                  <a:schemeClr val="bg1"/>
                </a:solidFill>
              </a:rPr>
              <a:t>10/24</a:t>
            </a:r>
          </a:p>
          <a:p>
            <a:pPr algn="ctr"/>
            <a:r>
              <a:rPr lang="ko-KR" altLang="en-US" sz="1600" dirty="0" smtClean="0">
                <a:solidFill>
                  <a:schemeClr val="bg1"/>
                </a:solidFill>
              </a:rPr>
              <a:t>검수자명 전서</a:t>
            </a:r>
            <a:r>
              <a:rPr lang="ko-KR" altLang="en-US" sz="1600" dirty="0">
                <a:solidFill>
                  <a:schemeClr val="bg1"/>
                </a:solidFill>
              </a:rPr>
              <a:t>영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KR </a:t>
            </a:r>
            <a:r>
              <a:rPr lang="ko-KR" altLang="en-US" sz="1600" dirty="0" smtClean="0">
                <a:solidFill>
                  <a:schemeClr val="bg1"/>
                </a:solidFill>
              </a:rPr>
              <a:t>검수 확인</a:t>
            </a:r>
            <a:endParaRPr lang="en-US" altLang="ko-KR" sz="1600" dirty="0" smtClean="0">
              <a:solidFill>
                <a:schemeClr val="bg1"/>
              </a:solidFill>
            </a:endParaRPr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9944337"/>
              </p:ext>
            </p:extLst>
          </p:nvPr>
        </p:nvGraphicFramePr>
        <p:xfrm>
          <a:off x="3059832" y="5733256"/>
          <a:ext cx="5976664" cy="1080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/>
                <a:gridCol w="5040560"/>
              </a:tblGrid>
              <a:tr h="54006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오류내용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4006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 smtClean="0"/>
                        <a:t>오류수정</a:t>
                      </a:r>
                      <a:endParaRPr lang="ko-KR" altLang="en-US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0" y="5229200"/>
            <a:ext cx="2267744" cy="3240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-36512" y="3878069"/>
            <a:ext cx="3276362" cy="2069124"/>
          </a:xfrm>
          <a:prstGeom prst="rect">
            <a:avLst/>
          </a:prstGeom>
          <a:solidFill>
            <a:srgbClr val="632523"/>
          </a:solidFill>
        </p:spPr>
        <p:txBody>
          <a:bodyPr wrap="square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dirty="0" smtClean="0">
                <a:solidFill>
                  <a:schemeClr val="bg1"/>
                </a:solidFill>
              </a:rPr>
              <a:t>검수일 </a:t>
            </a:r>
            <a:r>
              <a:rPr lang="en-US" altLang="ko-KR" sz="1600" dirty="0" smtClean="0">
                <a:solidFill>
                  <a:schemeClr val="bg1"/>
                </a:solidFill>
              </a:rPr>
              <a:t>11/20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/>
            <a:endParaRPr lang="en-US" altLang="ko-KR" sz="16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600" dirty="0" smtClean="0">
                <a:solidFill>
                  <a:schemeClr val="bg1"/>
                </a:solidFill>
              </a:rPr>
              <a:t>검수자명 </a:t>
            </a:r>
            <a:r>
              <a:rPr lang="ko-KR" altLang="en-US" sz="1600" dirty="0" smtClean="0">
                <a:solidFill>
                  <a:schemeClr val="bg1"/>
                </a:solidFill>
              </a:rPr>
              <a:t>전서</a:t>
            </a:r>
            <a:r>
              <a:rPr lang="ko-KR" altLang="en-US" sz="1600" dirty="0">
                <a:solidFill>
                  <a:schemeClr val="bg1"/>
                </a:solidFill>
              </a:rPr>
              <a:t>영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endParaRPr lang="en-US" altLang="ko-KR" sz="1600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DEV </a:t>
            </a:r>
            <a:r>
              <a:rPr lang="ko-KR" altLang="en-US" sz="1600" dirty="0" smtClean="0">
                <a:solidFill>
                  <a:schemeClr val="bg1"/>
                </a:solidFill>
              </a:rPr>
              <a:t>검수 완료</a:t>
            </a:r>
            <a:r>
              <a:rPr lang="en-US" altLang="ko-KR" sz="1600" dirty="0" smtClean="0">
                <a:solidFill>
                  <a:schemeClr val="bg1"/>
                </a:solidFill>
              </a:rPr>
              <a:t>(</a:t>
            </a:r>
            <a:r>
              <a:rPr lang="ko-KR" altLang="en-US" sz="1600" dirty="0" smtClean="0">
                <a:solidFill>
                  <a:schemeClr val="bg1"/>
                </a:solidFill>
              </a:rPr>
              <a:t>수정 확인</a:t>
            </a:r>
            <a:r>
              <a:rPr lang="en-US" altLang="ko-KR" sz="1600" dirty="0" smtClean="0">
                <a:solidFill>
                  <a:schemeClr val="bg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792824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22815</TotalTime>
  <Words>85</Words>
  <Application>Microsoft Office PowerPoint</Application>
  <PresentationFormat>화면 슬라이드 쇼(4:3)</PresentationFormat>
  <Paragraphs>51</Paragraphs>
  <Slides>2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PowerPoint 프레젠테이션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2.19 / 4.1.2</dc:title>
  <dc:creator>Registered User</dc:creator>
  <cp:lastModifiedBy>Iris.Jeon</cp:lastModifiedBy>
  <cp:revision>471</cp:revision>
  <dcterms:created xsi:type="dcterms:W3CDTF">2015-10-22T04:47:16Z</dcterms:created>
  <dcterms:modified xsi:type="dcterms:W3CDTF">2016-11-20T08:51:13Z</dcterms:modified>
</cp:coreProperties>
</file>