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5" autoAdjust="0"/>
  </p:normalViewPr>
  <p:slideViewPr>
    <p:cSldViewPr>
      <p:cViewPr>
        <p:scale>
          <a:sx n="100" d="100"/>
          <a:sy n="100" d="100"/>
        </p:scale>
        <p:origin x="-16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07AC6-36DA-485D-BE2A-B46B6AED2DF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7126-BEA2-44E3-BFB0-5D61FE30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5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1" r="4918" b="5153"/>
          <a:stretch/>
        </p:blipFill>
        <p:spPr bwMode="auto">
          <a:xfrm>
            <a:off x="2987824" y="1439747"/>
            <a:ext cx="5779886" cy="377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424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K581-C2Q0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TRAVELING WITH US&gt;Airports &amp; Transit&gt;Worldwide 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12/7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6660232" y="3573016"/>
            <a:ext cx="157537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7514"/>
              </p:ext>
            </p:extLst>
          </p:nvPr>
        </p:nvGraphicFramePr>
        <p:xfrm>
          <a:off x="3131840" y="5113744"/>
          <a:ext cx="5976664" cy="169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잘못 입력 후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popup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클릭 후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오류 발생시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가지 않고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search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버튼에 포커스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이동됨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Airport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code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대한 입력 예시가 없어 사용하기 힘듦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테스트 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popup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내용이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에러메세지로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충분하지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4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잘못 입력 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popup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클릭 하면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오류 발생한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포커스 라인 가도록 수정필요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&lt;span class=“placeholder” id=“”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data-placeholder-id=“”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e.g. ICN or LAX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&lt;/span&gt;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처럼 공항코드 명의 예시를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넣어주고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생성으로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연결하여 주고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data-placeholder-id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input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값과 연결하여준다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가이드라인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-placeholder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dirty="0" smtClean="0"/>
                        <a:t>No result.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Please check the airport</a:t>
                      </a:r>
                      <a:r>
                        <a:rPr lang="en-US" altLang="ko-KR" sz="900" baseline="0" dirty="0" smtClean="0"/>
                        <a:t> code</a:t>
                      </a:r>
                      <a:r>
                        <a:rPr lang="en-US" altLang="ko-KR" sz="900" dirty="0" smtClean="0"/>
                        <a:t>. (e.g. ICN) </a:t>
                      </a:r>
                      <a:r>
                        <a:rPr lang="ko-KR" altLang="en-US" sz="900" dirty="0" smtClean="0"/>
                        <a:t>로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자세하게 안내되도록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t="44408" r="19340" b="24694"/>
          <a:stretch/>
        </p:blipFill>
        <p:spPr bwMode="auto">
          <a:xfrm>
            <a:off x="107504" y="1340768"/>
            <a:ext cx="4464496" cy="198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endCxn id="9" idx="1"/>
          </p:cNvCxnSpPr>
          <p:nvPr/>
        </p:nvCxnSpPr>
        <p:spPr>
          <a:xfrm>
            <a:off x="4139952" y="3140968"/>
            <a:ext cx="252028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783770" y="1700808"/>
            <a:ext cx="157537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40768"/>
            <a:ext cx="31130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0192" y="3203684"/>
            <a:ext cx="360040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517727" y="3095672"/>
            <a:ext cx="360040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20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169</Words>
  <Application>Microsoft Office PowerPoint</Application>
  <PresentationFormat>화면 슬라이드 쇼(4:3)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98</cp:revision>
  <dcterms:created xsi:type="dcterms:W3CDTF">2016-10-18T04:57:20Z</dcterms:created>
  <dcterms:modified xsi:type="dcterms:W3CDTF">2016-12-07T06:35:05Z</dcterms:modified>
</cp:coreProperties>
</file>