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18" r:id="rId2"/>
    <p:sldId id="419" r:id="rId3"/>
    <p:sldId id="42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16" autoAdjust="0"/>
    <p:restoredTop sz="94622" autoAdjust="0"/>
  </p:normalViewPr>
  <p:slideViewPr>
    <p:cSldViewPr>
      <p:cViewPr>
        <p:scale>
          <a:sx n="100" d="100"/>
          <a:sy n="100" d="100"/>
        </p:scale>
        <p:origin x="-1776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A23AD-48BD-44C9-BDB5-CBECFF8B01A4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7F454-D6A2-4057-826E-099656FF1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5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C7126-BEA2-44E3-BFB0-5D61FE30A2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46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C7126-BEA2-44E3-BFB0-5D61FE30A2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4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0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5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4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7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9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0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67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97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3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5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493F6B-40EA-420E-876D-A91989810D56}" type="datetimeFigureOut">
              <a:rPr lang="ko-KR" altLang="en-US" smtClean="0"/>
              <a:t>2017-02-13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AC16-3C0F-4B5C-83EB-BE1BE080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4448" y="6492875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AC16-3C0F-4B5C-83EB-BE1BE080E3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07" r="14417" b="37327"/>
          <a:stretch/>
        </p:blipFill>
        <p:spPr bwMode="auto">
          <a:xfrm>
            <a:off x="3282752" y="1268760"/>
            <a:ext cx="5874196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863422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K800-C2Q0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일반편도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왕복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qpx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공통 오류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Book a Flight&gt;Booking&gt;Choose your date(QPX)(popup)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11/1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남인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KR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256560"/>
              </p:ext>
            </p:extLst>
          </p:nvPr>
        </p:nvGraphicFramePr>
        <p:xfrm>
          <a:off x="94022" y="1196752"/>
          <a:ext cx="3506765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52"/>
                <a:gridCol w="2957513"/>
              </a:tblGrid>
              <a:tr h="2188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캘린더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select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공통 오류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현상예시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: select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november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 2016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선택 후 일자 선택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shift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tap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으로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select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박스 역 이동하거나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재탐색시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select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박스의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첫번째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option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october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2016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을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읽음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0" baseline="0" dirty="0" err="1" smtClean="0">
                          <a:solidFill>
                            <a:schemeClr val="tx1"/>
                          </a:solidFill>
                        </a:rPr>
                        <a:t>nvda-ff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483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shift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tap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으로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역이동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하거나 재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탐색시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현재 선택된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option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값을 읽어주도록 수정필요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퍼블리싱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검토하였으나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selected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속성 삭제로 수정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안되는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것 같아 스크립트에서 첫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option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값을 읽어주게 하는지 검토 필요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(adult child infant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부분은 값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선택후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selected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속성이 있는 데도 역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이동시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선택된 값을 잘 읽어주고 있음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참고필요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</a:b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64" b="27930"/>
          <a:stretch/>
        </p:blipFill>
        <p:spPr bwMode="auto">
          <a:xfrm>
            <a:off x="4209177" y="3761298"/>
            <a:ext cx="4856588" cy="131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739939" y="4415109"/>
            <a:ext cx="1440160" cy="216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48808" y="2209951"/>
            <a:ext cx="1440160" cy="216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1560" y="4194638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11/08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남</a:t>
            </a:r>
            <a:r>
              <a:rPr lang="ko-KR" altLang="en-US" sz="1600" dirty="0">
                <a:solidFill>
                  <a:schemeClr val="bg1"/>
                </a:solidFill>
              </a:rPr>
              <a:t>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</a:rPr>
              <a:t>dev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완료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수정 확인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15526" y="5491789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11/1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남인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KR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2132856"/>
            <a:ext cx="6912868" cy="27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324528" y="4631205"/>
            <a:ext cx="2564573" cy="910807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2/13 </a:t>
            </a:r>
            <a:r>
              <a:rPr lang="ko-KR" altLang="en-US" sz="1600" dirty="0" smtClean="0">
                <a:solidFill>
                  <a:schemeClr val="bg1"/>
                </a:solidFill>
              </a:rPr>
              <a:t>고애영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kr</a:t>
            </a:r>
            <a:r>
              <a:rPr lang="ko-KR" altLang="en-US" sz="1600" dirty="0" smtClean="0">
                <a:solidFill>
                  <a:schemeClr val="bg1"/>
                </a:solidFill>
              </a:rPr>
              <a:t>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33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87" b="5819"/>
          <a:stretch/>
        </p:blipFill>
        <p:spPr bwMode="auto">
          <a:xfrm>
            <a:off x="971600" y="-531440"/>
            <a:ext cx="5282108" cy="516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12741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K018-C2Q0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편도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왕복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qpx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공통 오류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Book a Flight&gt;Booking&gt;Choose your date(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편도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)(popup)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10/18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남인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KR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065602"/>
              </p:ext>
            </p:extLst>
          </p:nvPr>
        </p:nvGraphicFramePr>
        <p:xfrm>
          <a:off x="3059832" y="5733256"/>
          <a:ext cx="5976664" cy="118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Ie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-jaws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1)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이전버튼 실행 불가능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에러메시지 표출 후 다음 달 버튼실행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2)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불가능한 날짜 에서 에러메시지 표출 후 가능한 날짜 키보드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집입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You cannot select the previous month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에러메세지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또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한번 읽고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해당월 읽음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에러를 표출하는 </a:t>
                      </a:r>
                      <a:r>
                        <a:rPr lang="en-US" altLang="ko-KR" sz="900" b="0" dirty="0" err="1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Role alert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속성 을 삭제 하고 테스트 필요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71" r="41569" b="36239"/>
          <a:stretch/>
        </p:blipFill>
        <p:spPr bwMode="auto">
          <a:xfrm>
            <a:off x="5148064" y="2323061"/>
            <a:ext cx="3603688" cy="254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5436096" y="3212976"/>
            <a:ext cx="338437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47864" y="1556792"/>
            <a:ext cx="26479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2" t="24943" r="35958" b="11609"/>
          <a:stretch/>
        </p:blipFill>
        <p:spPr bwMode="auto">
          <a:xfrm>
            <a:off x="0" y="1052736"/>
            <a:ext cx="2890012" cy="412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683568" y="3109322"/>
            <a:ext cx="288032" cy="319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22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36196"/>
          <a:stretch/>
        </p:blipFill>
        <p:spPr bwMode="auto">
          <a:xfrm>
            <a:off x="4427984" y="3109321"/>
            <a:ext cx="4344119" cy="248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03028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K018-C2Q0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편도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왕복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en-US" altLang="ko-KR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qpx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공통 오류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1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Book a Flight&gt;Booking&gt;Choose your date(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편도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)(popup)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5947193"/>
            <a:ext cx="2564573" cy="910807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검수일 </a:t>
            </a:r>
            <a:r>
              <a:rPr lang="en-US" altLang="ko-KR" sz="1600" dirty="0" smtClean="0">
                <a:solidFill>
                  <a:schemeClr val="bg1"/>
                </a:solidFill>
              </a:rPr>
              <a:t>10/27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검수자명 남인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KR </a:t>
            </a:r>
            <a:r>
              <a:rPr lang="ko-KR" altLang="en-US" sz="1600" dirty="0" smtClean="0">
                <a:solidFill>
                  <a:schemeClr val="bg1"/>
                </a:solidFill>
              </a:rPr>
              <a:t>검수 확인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79504"/>
              </p:ext>
            </p:extLst>
          </p:nvPr>
        </p:nvGraphicFramePr>
        <p:xfrm>
          <a:off x="3059832" y="5733256"/>
          <a:ext cx="5976664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5040560"/>
              </a:tblGrid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오류내용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오류 현상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캘린더 초기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진입시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depart date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에서 오늘이 아닌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다른날짜로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선택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변경시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오늘날짜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(27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에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selected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가 계속 남아있음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오류수정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다른 날짜로 선택이 변경되면 오늘날짜에는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selected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값 삭제되도록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aria-label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속성값 수정필요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편도 달력도 동일현상 수정필요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364932" y="3505570"/>
            <a:ext cx="144016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61046" y="2949483"/>
            <a:ext cx="288032" cy="319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458668" y="4349919"/>
            <a:ext cx="1569716" cy="262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9" t="32872" r="38203" b="27717"/>
          <a:stretch/>
        </p:blipFill>
        <p:spPr bwMode="auto">
          <a:xfrm>
            <a:off x="77403" y="1226720"/>
            <a:ext cx="39433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658159" y="3345018"/>
            <a:ext cx="390919" cy="262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68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23500</TotalTime>
  <Words>340</Words>
  <Application>Microsoft Office PowerPoint</Application>
  <PresentationFormat>화면 슬라이드 쇼(4:3)</PresentationFormat>
  <Paragraphs>88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2.19 / 4.1.2</dc:title>
  <dc:creator>Registered User</dc:creator>
  <cp:lastModifiedBy>ko</cp:lastModifiedBy>
  <cp:revision>510</cp:revision>
  <dcterms:created xsi:type="dcterms:W3CDTF">2015-10-22T04:47:16Z</dcterms:created>
  <dcterms:modified xsi:type="dcterms:W3CDTF">2017-02-13T08:29:00Z</dcterms:modified>
</cp:coreProperties>
</file>