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47" r:id="rId5"/>
    <p:sldId id="362" r:id="rId6"/>
    <p:sldId id="368" r:id="rId7"/>
    <p:sldId id="366" r:id="rId8"/>
    <p:sldId id="369" r:id="rId9"/>
    <p:sldId id="373" r:id="rId10"/>
    <p:sldId id="35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俎向朋" initials="俎向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FF"/>
    <a:srgbClr val="595757"/>
    <a:srgbClr val="7ECEF4"/>
    <a:srgbClr val="0062AD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8877" autoAdjust="0"/>
  </p:normalViewPr>
  <p:slideViewPr>
    <p:cSldViewPr showGuides="1">
      <p:cViewPr varScale="1">
        <p:scale>
          <a:sx n="91" d="100"/>
          <a:sy n="91" d="100"/>
        </p:scale>
        <p:origin x="2208" y="96"/>
      </p:cViewPr>
      <p:guideLst>
        <p:guide orient="horz" pos="45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D383-601C-49DF-A412-49D6A8378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752CB-F267-409C-B428-174C291251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3"/>
          <p:cNvGrpSpPr/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17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2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2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D81A037-8D57-41A5-A253-A9E887D684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7" descr="彩色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055" tIns="29028" rIns="58055" bIns="29028">
            <a:spAutoFit/>
          </a:bodyPr>
          <a:lstStyle>
            <a:lvl1pPr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0068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www.thunisoft.com</a:t>
            </a:r>
            <a:endParaRPr lang="zh-CN" altLang="en-US" sz="1100" dirty="0" smtClean="0">
              <a:solidFill>
                <a:srgbClr val="0068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5429596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055" tIns="29028" rIns="58055" bIns="29028">
            <a:spAutoFit/>
          </a:bodyPr>
          <a:lstStyle/>
          <a:p>
            <a:pPr defTabSz="820420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北京华宇信息技术有限公司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9329283-96AF-4146-A0DF-F154670DCF22}" type="datetime1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9F04-C1B7-4CEA-9291-EA11D6E04CC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FAF6-3209-4067-A7F8-040A8184C6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505-0372-41F5-B7B2-72EF063B66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>
              <a:defRPr b="0">
                <a:solidFill>
                  <a:srgbClr val="595757"/>
                </a:solidFill>
              </a:defRPr>
            </a:lvl1pPr>
            <a:lvl2pPr>
              <a:defRPr>
                <a:solidFill>
                  <a:srgbClr val="595757"/>
                </a:solidFill>
              </a:defRPr>
            </a:lvl2pPr>
            <a:lvl3pPr>
              <a:defRPr sz="2400">
                <a:solidFill>
                  <a:srgbClr val="595757"/>
                </a:solidFill>
              </a:defRPr>
            </a:lvl3pPr>
            <a:lvl4pPr>
              <a:defRPr sz="2000">
                <a:solidFill>
                  <a:srgbClr val="595757"/>
                </a:solidFill>
              </a:defRPr>
            </a:lvl4pPr>
            <a:lvl5pPr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223628" y="1592796"/>
            <a:ext cx="4140460" cy="6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000" dirty="0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1259632" y="2600908"/>
            <a:ext cx="7309320" cy="34203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 b="0" baseline="0">
                <a:solidFill>
                  <a:srgbClr val="59575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95757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95757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95757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一、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二、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三、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四、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3"/>
          <p:cNvGrpSpPr/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8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</p:grp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-72516" y="6315075"/>
            <a:ext cx="9216515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/>
          <a:p>
            <a:pPr algn="ctr" defTabSz="820420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北京华宇信息技术有限公司 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Picture 10" descr="竖版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方正兰亭纤黑_GBK" pitchFamily="2" charset="-122"/>
                <a:ea typeface="方正兰亭纤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2A1F-7F4F-4A9E-AC8E-D70E794B105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87D-5373-4AD0-B56A-9967F8C0C57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0752-F7E5-44E2-8AA3-21EF20F8749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FE5E-E76A-4B18-92BB-C6BBC29BC22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E165-A031-464B-BD7E-7E82C482BED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572" y="980728"/>
            <a:ext cx="78488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020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D3EEC2-3DBC-43AD-837B-AE7C27033FD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94E63-F2AF-49E2-AE37-43481CC587E5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7"/>
          <p:cNvGrpSpPr/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622" y="144023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6925" y="144023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420" y="1440235"/>
              <a:ext cx="1152138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245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</p:grpSp>
      <p:pic>
        <p:nvPicPr>
          <p:cNvPr id="12" name="Picture 7" descr="彩色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82" y="136525"/>
            <a:ext cx="1327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5000"/>
        </a:lnSpc>
        <a:spcBef>
          <a:spcPts val="300"/>
        </a:spcBef>
        <a:buClr>
          <a:srgbClr val="00479D"/>
        </a:buClr>
        <a:buSzPct val="60000"/>
        <a:buFont typeface="Wingdings" panose="05000000000000000000" pitchFamily="2" charset="2"/>
        <a:buChar char="n"/>
        <a:defRPr sz="28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SzPct val="60000"/>
        <a:buFont typeface="Wingdings" panose="05000000000000000000" pitchFamily="2" charset="2"/>
        <a:buChar char="p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»"/>
        <a:defRPr sz="18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403648" y="2790300"/>
            <a:ext cx="7163424" cy="4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Java.util.date</a:t>
            </a:r>
            <a:endParaRPr lang="en-US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6827361" y="4957043"/>
            <a:ext cx="108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刘彦磊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Java.util.Date</a:t>
            </a:r>
            <a:endParaRPr lang="zh-CN" altLang="en-US" dirty="0" err="1" smtClean="0"/>
          </a:p>
          <a:p>
            <a:r>
              <a:rPr lang="en-US" altLang="zh-CN" dirty="0" smtClean="0"/>
              <a:t>Java.util.Timer</a:t>
            </a:r>
            <a:endParaRPr lang="en-US" altLang="zh-CN" dirty="0" smtClean="0"/>
          </a:p>
          <a:p>
            <a:r>
              <a:rPr lang="en-US" altLang="zh-CN" dirty="0" smtClean="0"/>
              <a:t>quartz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spring</a:t>
            </a:r>
            <a:r>
              <a:rPr lang="en-US" altLang="zh-CN" dirty="0" smtClean="0"/>
              <a:t>task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Java.util.date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基本方法：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after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before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clone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compareTo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equals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getTime 得到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秒数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setTime（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toString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java.util.Timer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zh-CN" altLang="en-US" dirty="0"/>
              <a:t>定时任务方法：</a:t>
            </a:r>
            <a:endParaRPr lang="zh-CN" altLang="en-US" dirty="0"/>
          </a:p>
          <a:p>
            <a:pPr lvl="1"/>
            <a:r>
              <a:rPr lang="zh-CN" altLang="en-US" sz="2800" dirty="0" smtClean="0">
                <a:sym typeface="+mn-ea"/>
              </a:rPr>
              <a:t>schedule(TimerTask task, Date time) 指定的时间执行指定的任务。</a:t>
            </a:r>
            <a:endParaRPr lang="zh-CN" altLang="en-US" sz="2800" dirty="0" smtClean="0">
              <a:sym typeface="+mn-ea"/>
            </a:endParaRPr>
          </a:p>
          <a:p>
            <a:pPr lvl="1"/>
            <a:r>
              <a:rPr lang="en-US" altLang="zh-CN" dirty="0"/>
              <a:t>schedule(TimerTask task, Date firstTime, long period) 指定的任务在指定的时间开始进行重复的固定延迟执行。</a:t>
            </a:r>
            <a:endParaRPr lang="en-US" altLang="zh-CN" dirty="0"/>
          </a:p>
          <a:p>
            <a:pPr lvl="1"/>
            <a:r>
              <a:rPr lang="en-US" altLang="zh-CN" dirty="0"/>
              <a:t>schedule(TimerTask task, long delay) 指定延迟后执行指定的任务</a:t>
            </a:r>
            <a:endParaRPr lang="en-US" altLang="zh-CN" dirty="0"/>
          </a:p>
          <a:p>
            <a:pPr lvl="1"/>
            <a:r>
              <a:rPr lang="en-US" altLang="zh-CN" dirty="0"/>
              <a:t>schedule(TimerTask task, long delay, long period)  指定的任务从指定的延迟后开始进行重复的固定延迟执行。</a:t>
            </a:r>
            <a:endParaRPr lang="en-US" altLang="zh-CN" dirty="0"/>
          </a:p>
          <a:p>
            <a:pPr lvl="1"/>
            <a:r>
              <a:rPr lang="en-US" altLang="zh-CN" dirty="0"/>
              <a:t>scheduleAtFixedRate(TimerTask task, Date firstTime, long period) 指定的任务在指定的时间开始进行重复的固定速率执行。</a:t>
            </a:r>
            <a:endParaRPr lang="en-US" altLang="zh-CN" dirty="0"/>
          </a:p>
          <a:p>
            <a:pPr lvl="1"/>
            <a:r>
              <a:rPr lang="en-US" altLang="zh-CN" dirty="0"/>
              <a:t>scheduleAtFixedRate(TimerTask task, long delay, long period)指定的任务在指定的延迟后开始进行重复的固定速率执行。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Commons-</a:t>
            </a:r>
            <a:r>
              <a:rPr lang="en-US" altLang="zh-CN" dirty="0" err="1" smtClean="0"/>
              <a:t>lang</a:t>
            </a:r>
            <a:r>
              <a:rPr lang="zh-CN" altLang="en-US" dirty="0" err="1" smtClean="0"/>
              <a:t>中日期工具类</a:t>
            </a:r>
            <a:endParaRPr lang="zh-CN" altLang="en-US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 dirty="0" smtClean="0"/>
              <a:t>工具包，常用的有一下几个</a:t>
            </a:r>
            <a:endParaRPr lang="en-US" altLang="zh-CN" dirty="0" smtClean="0"/>
          </a:p>
          <a:p>
            <a:r>
              <a:rPr lang="en-US" altLang="zh-CN" dirty="0" smtClean="0"/>
              <a:t>DateFormatUtils 日期和时间的格式化工具和常量。</a:t>
            </a:r>
            <a:endParaRPr lang="en-US" altLang="zh-CN" dirty="0" smtClean="0"/>
          </a:p>
          <a:p>
            <a:r>
              <a:rPr lang="en-US" altLang="zh-CN" dirty="0" smtClean="0"/>
              <a:t>DateUtils 使用日历和Date对象的一组实用工具。</a:t>
            </a:r>
            <a:endParaRPr lang="en-US" altLang="zh-CN" dirty="0" smtClean="0"/>
          </a:p>
          <a:p>
            <a:r>
              <a:rPr lang="en-US" altLang="zh-CN" dirty="0" smtClean="0"/>
              <a:t>DurationFormatUtils 持续格式化实用程序和常量。</a:t>
            </a:r>
            <a:endParaRPr lang="en-US" altLang="zh-CN" dirty="0" smtClean="0"/>
          </a:p>
          <a:p>
            <a:r>
              <a:rPr lang="en-US" altLang="zh-CN" dirty="0" smtClean="0"/>
              <a:t>FastDateFormat 是SimpleDateFormat的一种快速且线程安全的版本。</a:t>
            </a:r>
            <a:endParaRPr lang="en-US" altLang="zh-CN" dirty="0" smtClean="0"/>
          </a:p>
          <a:p>
            <a:r>
              <a:rPr lang="en-US" altLang="zh-CN" dirty="0" smtClean="0"/>
              <a:t>StopWatch 秒表为计时提供了一个方便的API。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定时任务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两种定时任务方式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en-US" altLang="zh-CN" sz="2800" dirty="0">
                <a:sym typeface="+mn-ea"/>
              </a:rPr>
              <a:t>Spring Quartz  </a:t>
            </a:r>
            <a:endParaRPr lang="zh-CN" altLang="en-US" sz="2800" dirty="0" smtClean="0"/>
          </a:p>
          <a:p>
            <a:pPr lvl="1"/>
            <a:r>
              <a:rPr lang="en-US" altLang="zh-CN" sz="2800" dirty="0">
                <a:sym typeface="+mn-ea"/>
              </a:rPr>
              <a:t>Spring Task</a:t>
            </a:r>
            <a:endParaRPr lang="en-US" altLang="zh-CN" sz="28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/>
              <a:t>区别：spring Quartz 和 Spring Task执行时间对比： 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1. Quartz设置同步模式时：一个任务的两次执行的时间间隔是：“执行时间”和“trigger的设定间隔”的最大值 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2. Task默认同步模式：一个任务的两次执行的时间间隔是：“执行时间”+“trigger的设定间隔”，即一个任务完成执行后，才开始trigger计时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Spring Quartz 特点： </a:t>
            </a:r>
            <a:endParaRPr lang="zh-CN" altLang="en-US"/>
          </a:p>
          <a:p>
            <a:r>
              <a:rPr lang="zh-CN" altLang="en-US"/>
              <a:t>1. 默认多线程异步执行 </a:t>
            </a:r>
            <a:endParaRPr lang="zh-CN" altLang="en-US"/>
          </a:p>
          <a:p>
            <a:r>
              <a:rPr lang="zh-CN" altLang="en-US"/>
              <a:t>2. 一个任务在上一次调度未完成执行，下一次调度时间到时，会另起一个线程开始新的调度。在业务繁忙时，一个任务或许会有多个线程在执行，导致数据处理异常。 </a:t>
            </a:r>
            <a:endParaRPr lang="zh-CN" altLang="en-US"/>
          </a:p>
          <a:p>
            <a:r>
              <a:rPr lang="zh-CN" altLang="en-US"/>
              <a:t>3. 单任务同步：配置属性，可以使一个任务的一次调度在未完成时，而不会开启下一次调度 </a:t>
            </a:r>
            <a:endParaRPr lang="zh-CN" altLang="en-US"/>
          </a:p>
          <a:p>
            <a:r>
              <a:rPr lang="zh-CN" altLang="en-US"/>
              <a:t>4. 多个任务同时运行，任务之间没有直接的影响，多任务执行的快慢取决于CPU的性能 </a:t>
            </a:r>
            <a:endParaRPr lang="zh-CN" altLang="en-US"/>
          </a:p>
          <a:p>
            <a:r>
              <a:rPr lang="zh-CN" altLang="en-US"/>
              <a:t>5. SchedulerFactoryBean不能使用注解来配置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 Task特点： </a:t>
            </a:r>
            <a:endParaRPr lang="zh-CN" altLang="en-US"/>
          </a:p>
          <a:p>
            <a:r>
              <a:rPr lang="zh-CN" altLang="en-US"/>
              <a:t>1. 默认单线程同步执行 </a:t>
            </a:r>
            <a:endParaRPr lang="zh-CN" altLang="en-US"/>
          </a:p>
          <a:p>
            <a:r>
              <a:rPr lang="zh-CN" altLang="en-US"/>
              <a:t>2. 一个任务执行完上一次之后，才会执行下一次调度 </a:t>
            </a:r>
            <a:endParaRPr lang="zh-CN" altLang="en-US"/>
          </a:p>
          <a:p>
            <a:r>
              <a:rPr lang="zh-CN" altLang="en-US"/>
              <a:t>3. 多任务之间按顺序执行，一个任务执行完成之后才会执行另一个任务 </a:t>
            </a:r>
            <a:endParaRPr lang="zh-CN" altLang="en-US"/>
          </a:p>
          <a:p>
            <a:r>
              <a:rPr lang="zh-CN" altLang="en-US"/>
              <a:t>4. 多任务并行执行需要设置线程池 </a:t>
            </a:r>
            <a:endParaRPr lang="zh-CN" altLang="en-US"/>
          </a:p>
          <a:p>
            <a:r>
              <a:rPr lang="zh-CN" altLang="en-US"/>
              <a:t>5. 全程可以通过注解配置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（对外）4：3 华宇信息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“列式”数据库中的大数据计算</Template>
  <TotalTime>0</TotalTime>
  <Words>1375</Words>
  <Application>WPS 演示</Application>
  <PresentationFormat>全屏显示(4:3)</PresentationFormat>
  <Paragraphs>94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Exo</vt:lpstr>
      <vt:lpstr>Arial Black</vt:lpstr>
      <vt:lpstr>方正兰亭纤黑_GBK</vt:lpstr>
      <vt:lpstr>Calibri</vt:lpstr>
      <vt:lpstr>Segoe Print</vt:lpstr>
      <vt:lpstr>黑体</vt:lpstr>
      <vt:lpstr>ppt模板（对外）4：3 华宇信息</vt:lpstr>
      <vt:lpstr>PowerPoint 演示文稿</vt:lpstr>
      <vt:lpstr>目录</vt:lpstr>
      <vt:lpstr>Java.util.date</vt:lpstr>
      <vt:lpstr>java.util.Timer</vt:lpstr>
      <vt:lpstr>Commons-lang中日期工具类</vt:lpstr>
      <vt:lpstr>Spring定时任务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wangzhg</dc:creator>
  <cp:lastModifiedBy>Administrator</cp:lastModifiedBy>
  <cp:revision>4742</cp:revision>
  <dcterms:created xsi:type="dcterms:W3CDTF">2014-11-17T03:20:00Z</dcterms:created>
  <dcterms:modified xsi:type="dcterms:W3CDTF">2017-08-13T16:50:04Z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