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63" r:id="rId2"/>
    <p:sldId id="269" r:id="rId3"/>
    <p:sldId id="267" r:id="rId4"/>
    <p:sldId id="264" r:id="rId5"/>
    <p:sldId id="308" r:id="rId6"/>
    <p:sldId id="597" r:id="rId7"/>
    <p:sldId id="580" r:id="rId8"/>
    <p:sldId id="422" r:id="rId9"/>
    <p:sldId id="261" r:id="rId10"/>
    <p:sldId id="622" r:id="rId11"/>
    <p:sldId id="277" r:id="rId12"/>
    <p:sldId id="362" r:id="rId13"/>
    <p:sldId id="582" r:id="rId14"/>
    <p:sldId id="567" r:id="rId15"/>
    <p:sldId id="568" r:id="rId16"/>
    <p:sldId id="574" r:id="rId17"/>
    <p:sldId id="579" r:id="rId18"/>
    <p:sldId id="471" r:id="rId19"/>
    <p:sldId id="615" r:id="rId20"/>
    <p:sldId id="608" r:id="rId21"/>
    <p:sldId id="451" r:id="rId22"/>
    <p:sldId id="438" r:id="rId23"/>
    <p:sldId id="623" r:id="rId24"/>
    <p:sldId id="613" r:id="rId25"/>
    <p:sldId id="441" r:id="rId26"/>
    <p:sldId id="614" r:id="rId27"/>
    <p:sldId id="606" r:id="rId28"/>
    <p:sldId id="405" r:id="rId29"/>
    <p:sldId id="612" r:id="rId30"/>
    <p:sldId id="616" r:id="rId31"/>
    <p:sldId id="598" r:id="rId32"/>
    <p:sldId id="600" r:id="rId33"/>
    <p:sldId id="601" r:id="rId34"/>
    <p:sldId id="620" r:id="rId35"/>
    <p:sldId id="621" r:id="rId36"/>
    <p:sldId id="617" r:id="rId37"/>
    <p:sldId id="619" r:id="rId38"/>
    <p:sldId id="618" r:id="rId39"/>
    <p:sldId id="479" r:id="rId40"/>
    <p:sldId id="587" r:id="rId41"/>
    <p:sldId id="610" r:id="rId42"/>
    <p:sldId id="604" r:id="rId43"/>
    <p:sldId id="624" r:id="rId44"/>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B06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0C991-BFCB-49CE-9DA4-67D20984AF78}" v="673" dt="2024-09-28T13:33:44.3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32" autoAdjust="0"/>
  </p:normalViewPr>
  <p:slideViewPr>
    <p:cSldViewPr snapToGrid="0">
      <p:cViewPr varScale="1">
        <p:scale>
          <a:sx n="70" d="100"/>
          <a:sy n="70" d="100"/>
        </p:scale>
        <p:origin x="1214" y="43"/>
      </p:cViewPr>
      <p:guideLst>
        <p:guide orient="horz" pos="2041"/>
        <p:guide pos="362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n Dempster" userId="f4904497-b9c4-4a69-aab7-b8dbc37ec1b6" providerId="ADAL" clId="{57B0C991-BFCB-49CE-9DA4-67D20984AF78}"/>
    <pc:docChg chg="undo custSel addSld delSld modSld sldOrd modMainMaster">
      <pc:chgData name="Erin Dempster" userId="f4904497-b9c4-4a69-aab7-b8dbc37ec1b6" providerId="ADAL" clId="{57B0C991-BFCB-49CE-9DA4-67D20984AF78}" dt="2024-09-28T13:47:41.925" v="2217" actId="20577"/>
      <pc:docMkLst>
        <pc:docMk/>
      </pc:docMkLst>
      <pc:sldChg chg="del">
        <pc:chgData name="Erin Dempster" userId="f4904497-b9c4-4a69-aab7-b8dbc37ec1b6" providerId="ADAL" clId="{57B0C991-BFCB-49CE-9DA4-67D20984AF78}" dt="2024-09-24T19:06:30.385" v="77" actId="47"/>
        <pc:sldMkLst>
          <pc:docMk/>
          <pc:sldMk cId="3880213463" sldId="257"/>
        </pc:sldMkLst>
      </pc:sldChg>
      <pc:sldChg chg="del">
        <pc:chgData name="Erin Dempster" userId="f4904497-b9c4-4a69-aab7-b8dbc37ec1b6" providerId="ADAL" clId="{57B0C991-BFCB-49CE-9DA4-67D20984AF78}" dt="2024-09-24T19:06:30.575" v="78" actId="47"/>
        <pc:sldMkLst>
          <pc:docMk/>
          <pc:sldMk cId="2956876836" sldId="258"/>
        </pc:sldMkLst>
      </pc:sldChg>
      <pc:sldChg chg="del">
        <pc:chgData name="Erin Dempster" userId="f4904497-b9c4-4a69-aab7-b8dbc37ec1b6" providerId="ADAL" clId="{57B0C991-BFCB-49CE-9DA4-67D20984AF78}" dt="2024-09-24T19:06:31.416" v="79" actId="47"/>
        <pc:sldMkLst>
          <pc:docMk/>
          <pc:sldMk cId="1121946899" sldId="259"/>
        </pc:sldMkLst>
      </pc:sldChg>
      <pc:sldChg chg="del">
        <pc:chgData name="Erin Dempster" userId="f4904497-b9c4-4a69-aab7-b8dbc37ec1b6" providerId="ADAL" clId="{57B0C991-BFCB-49CE-9DA4-67D20984AF78}" dt="2024-09-24T19:06:32.332" v="80" actId="47"/>
        <pc:sldMkLst>
          <pc:docMk/>
          <pc:sldMk cId="1780864053" sldId="260"/>
        </pc:sldMkLst>
      </pc:sldChg>
      <pc:sldChg chg="del">
        <pc:chgData name="Erin Dempster" userId="f4904497-b9c4-4a69-aab7-b8dbc37ec1b6" providerId="ADAL" clId="{57B0C991-BFCB-49CE-9DA4-67D20984AF78}" dt="2024-09-24T19:06:33.486" v="81" actId="47"/>
        <pc:sldMkLst>
          <pc:docMk/>
          <pc:sldMk cId="958443292" sldId="261"/>
        </pc:sldMkLst>
      </pc:sldChg>
      <pc:sldChg chg="del">
        <pc:chgData name="Erin Dempster" userId="f4904497-b9c4-4a69-aab7-b8dbc37ec1b6" providerId="ADAL" clId="{57B0C991-BFCB-49CE-9DA4-67D20984AF78}" dt="2024-09-24T19:06:30.176" v="76" actId="47"/>
        <pc:sldMkLst>
          <pc:docMk/>
          <pc:sldMk cId="148607444" sldId="262"/>
        </pc:sldMkLst>
      </pc:sldChg>
      <pc:sldChg chg="modSp mod">
        <pc:chgData name="Erin Dempster" userId="f4904497-b9c4-4a69-aab7-b8dbc37ec1b6" providerId="ADAL" clId="{57B0C991-BFCB-49CE-9DA4-67D20984AF78}" dt="2024-09-28T13:47:41.925" v="2217" actId="20577"/>
        <pc:sldMkLst>
          <pc:docMk/>
          <pc:sldMk cId="3947886400" sldId="263"/>
        </pc:sldMkLst>
        <pc:spChg chg="mod">
          <ac:chgData name="Erin Dempster" userId="f4904497-b9c4-4a69-aab7-b8dbc37ec1b6" providerId="ADAL" clId="{57B0C991-BFCB-49CE-9DA4-67D20984AF78}" dt="2024-09-28T13:47:41.925" v="2217" actId="20577"/>
          <ac:spMkLst>
            <pc:docMk/>
            <pc:sldMk cId="3947886400" sldId="263"/>
            <ac:spMk id="2" creationId="{00000000-0000-0000-0000-000000000000}"/>
          </ac:spMkLst>
        </pc:spChg>
        <pc:spChg chg="mod">
          <ac:chgData name="Erin Dempster" userId="f4904497-b9c4-4a69-aab7-b8dbc37ec1b6" providerId="ADAL" clId="{57B0C991-BFCB-49CE-9DA4-67D20984AF78}" dt="2024-09-22T00:09:02.836" v="12" actId="20577"/>
          <ac:spMkLst>
            <pc:docMk/>
            <pc:sldMk cId="3947886400" sldId="263"/>
            <ac:spMk id="3" creationId="{00000000-0000-0000-0000-000000000000}"/>
          </ac:spMkLst>
        </pc:spChg>
      </pc:sldChg>
      <pc:sldChg chg="modSp mod">
        <pc:chgData name="Erin Dempster" userId="f4904497-b9c4-4a69-aab7-b8dbc37ec1b6" providerId="ADAL" clId="{57B0C991-BFCB-49CE-9DA4-67D20984AF78}" dt="2024-09-24T21:12:59.881" v="1623" actId="14100"/>
        <pc:sldMkLst>
          <pc:docMk/>
          <pc:sldMk cId="2762039938" sldId="308"/>
        </pc:sldMkLst>
        <pc:spChg chg="mod">
          <ac:chgData name="Erin Dempster" userId="f4904497-b9c4-4a69-aab7-b8dbc37ec1b6" providerId="ADAL" clId="{57B0C991-BFCB-49CE-9DA4-67D20984AF78}" dt="2024-09-24T21:12:53.242" v="1622" actId="20577"/>
          <ac:spMkLst>
            <pc:docMk/>
            <pc:sldMk cId="2762039938" sldId="308"/>
            <ac:spMk id="3" creationId="{2193876A-271C-4A33-8F07-87C51987200A}"/>
          </ac:spMkLst>
        </pc:spChg>
        <pc:spChg chg="mod">
          <ac:chgData name="Erin Dempster" userId="f4904497-b9c4-4a69-aab7-b8dbc37ec1b6" providerId="ADAL" clId="{57B0C991-BFCB-49CE-9DA4-67D20984AF78}" dt="2024-09-24T21:12:47.864" v="1602" actId="14100"/>
          <ac:spMkLst>
            <pc:docMk/>
            <pc:sldMk cId="2762039938" sldId="308"/>
            <ac:spMk id="4" creationId="{0B90FD57-BA88-6CA8-BE58-C929E53D196B}"/>
          </ac:spMkLst>
        </pc:spChg>
        <pc:spChg chg="mod">
          <ac:chgData name="Erin Dempster" userId="f4904497-b9c4-4a69-aab7-b8dbc37ec1b6" providerId="ADAL" clId="{57B0C991-BFCB-49CE-9DA4-67D20984AF78}" dt="2024-09-24T21:12:59.881" v="1623" actId="14100"/>
          <ac:spMkLst>
            <pc:docMk/>
            <pc:sldMk cId="2762039938" sldId="308"/>
            <ac:spMk id="7" creationId="{64E8EA21-F51A-492E-A5DC-34CF596E84D6}"/>
          </ac:spMkLst>
        </pc:spChg>
      </pc:sldChg>
      <pc:sldChg chg="modSp mod">
        <pc:chgData name="Erin Dempster" userId="f4904497-b9c4-4a69-aab7-b8dbc37ec1b6" providerId="ADAL" clId="{57B0C991-BFCB-49CE-9DA4-67D20984AF78}" dt="2024-09-28T00:39:28.476" v="1659" actId="108"/>
        <pc:sldMkLst>
          <pc:docMk/>
          <pc:sldMk cId="2888182944" sldId="362"/>
        </pc:sldMkLst>
        <pc:graphicFrameChg chg="mod modGraphic">
          <ac:chgData name="Erin Dempster" userId="f4904497-b9c4-4a69-aab7-b8dbc37ec1b6" providerId="ADAL" clId="{57B0C991-BFCB-49CE-9DA4-67D20984AF78}" dt="2024-09-28T00:39:28.476" v="1659" actId="108"/>
          <ac:graphicFrameMkLst>
            <pc:docMk/>
            <pc:sldMk cId="2888182944" sldId="362"/>
            <ac:graphicFrameMk id="13" creationId="{AC356C55-8FC1-AFBD-EF51-CD74D2AF23DF}"/>
          </ac:graphicFrameMkLst>
        </pc:graphicFrameChg>
      </pc:sldChg>
      <pc:sldChg chg="del">
        <pc:chgData name="Erin Dempster" userId="f4904497-b9c4-4a69-aab7-b8dbc37ec1b6" providerId="ADAL" clId="{57B0C991-BFCB-49CE-9DA4-67D20984AF78}" dt="2024-09-24T19:31:30.131" v="308" actId="47"/>
        <pc:sldMkLst>
          <pc:docMk/>
          <pc:sldMk cId="442824365" sldId="424"/>
        </pc:sldMkLst>
      </pc:sldChg>
      <pc:sldChg chg="modSp del mod">
        <pc:chgData name="Erin Dempster" userId="f4904497-b9c4-4a69-aab7-b8dbc37ec1b6" providerId="ADAL" clId="{57B0C991-BFCB-49CE-9DA4-67D20984AF78}" dt="2024-09-24T19:23:44.658" v="180" actId="2696"/>
        <pc:sldMkLst>
          <pc:docMk/>
          <pc:sldMk cId="1451991547" sldId="438"/>
        </pc:sldMkLst>
        <pc:spChg chg="mod">
          <ac:chgData name="Erin Dempster" userId="f4904497-b9c4-4a69-aab7-b8dbc37ec1b6" providerId="ADAL" clId="{57B0C991-BFCB-49CE-9DA4-67D20984AF78}" dt="2024-09-24T19:06:19.949" v="73" actId="27636"/>
          <ac:spMkLst>
            <pc:docMk/>
            <pc:sldMk cId="1451991547" sldId="438"/>
            <ac:spMk id="5" creationId="{EA78BC2D-3026-DD8D-3D48-5C770D6D7628}"/>
          </ac:spMkLst>
        </pc:spChg>
      </pc:sldChg>
      <pc:sldChg chg="addSp delSp modSp mod delAnim modAnim">
        <pc:chgData name="Erin Dempster" userId="f4904497-b9c4-4a69-aab7-b8dbc37ec1b6" providerId="ADAL" clId="{57B0C991-BFCB-49CE-9DA4-67D20984AF78}" dt="2024-09-28T00:40:22.181" v="1663" actId="20577"/>
        <pc:sldMkLst>
          <pc:docMk/>
          <pc:sldMk cId="3161387323" sldId="438"/>
        </pc:sldMkLst>
        <pc:spChg chg="mod">
          <ac:chgData name="Erin Dempster" userId="f4904497-b9c4-4a69-aab7-b8dbc37ec1b6" providerId="ADAL" clId="{57B0C991-BFCB-49CE-9DA4-67D20984AF78}" dt="2024-09-24T19:26:37.024" v="192" actId="338"/>
          <ac:spMkLst>
            <pc:docMk/>
            <pc:sldMk cId="3161387323" sldId="438"/>
            <ac:spMk id="4" creationId="{29768F51-8CEC-72EC-8EC5-27DAFAE548E4}"/>
          </ac:spMkLst>
        </pc:spChg>
        <pc:spChg chg="mod">
          <ac:chgData name="Erin Dempster" userId="f4904497-b9c4-4a69-aab7-b8dbc37ec1b6" providerId="ADAL" clId="{57B0C991-BFCB-49CE-9DA4-67D20984AF78}" dt="2024-09-28T00:40:22.181" v="1663" actId="20577"/>
          <ac:spMkLst>
            <pc:docMk/>
            <pc:sldMk cId="3161387323" sldId="438"/>
            <ac:spMk id="5" creationId="{EA78BC2D-3026-DD8D-3D48-5C770D6D7628}"/>
          </ac:spMkLst>
        </pc:spChg>
        <pc:spChg chg="mod">
          <ac:chgData name="Erin Dempster" userId="f4904497-b9c4-4a69-aab7-b8dbc37ec1b6" providerId="ADAL" clId="{57B0C991-BFCB-49CE-9DA4-67D20984AF78}" dt="2024-09-28T00:40:20.451" v="1662" actId="1076"/>
          <ac:spMkLst>
            <pc:docMk/>
            <pc:sldMk cId="3161387323" sldId="438"/>
            <ac:spMk id="7" creationId="{321E2AB1-3A99-1EC6-8CD5-1407DEA477EF}"/>
          </ac:spMkLst>
        </pc:spChg>
        <pc:spChg chg="mod">
          <ac:chgData name="Erin Dempster" userId="f4904497-b9c4-4a69-aab7-b8dbc37ec1b6" providerId="ADAL" clId="{57B0C991-BFCB-49CE-9DA4-67D20984AF78}" dt="2024-09-28T00:40:20.451" v="1662" actId="1076"/>
          <ac:spMkLst>
            <pc:docMk/>
            <pc:sldMk cId="3161387323" sldId="438"/>
            <ac:spMk id="8" creationId="{678E2624-F91F-33FE-F019-8075CF1F6C76}"/>
          </ac:spMkLst>
        </pc:spChg>
        <pc:spChg chg="mod">
          <ac:chgData name="Erin Dempster" userId="f4904497-b9c4-4a69-aab7-b8dbc37ec1b6" providerId="ADAL" clId="{57B0C991-BFCB-49CE-9DA4-67D20984AF78}" dt="2024-09-28T00:40:20.451" v="1662" actId="1076"/>
          <ac:spMkLst>
            <pc:docMk/>
            <pc:sldMk cId="3161387323" sldId="438"/>
            <ac:spMk id="9" creationId="{CDF2A012-D2C7-CCA6-2626-A2599F0ED864}"/>
          </ac:spMkLst>
        </pc:spChg>
        <pc:spChg chg="mod">
          <ac:chgData name="Erin Dempster" userId="f4904497-b9c4-4a69-aab7-b8dbc37ec1b6" providerId="ADAL" clId="{57B0C991-BFCB-49CE-9DA4-67D20984AF78}" dt="2024-09-28T00:40:20.451" v="1662" actId="1076"/>
          <ac:spMkLst>
            <pc:docMk/>
            <pc:sldMk cId="3161387323" sldId="438"/>
            <ac:spMk id="10" creationId="{C6B15DB0-634A-2D0D-B164-0C4DDB62F4F2}"/>
          </ac:spMkLst>
        </pc:spChg>
        <pc:spChg chg="mod">
          <ac:chgData name="Erin Dempster" userId="f4904497-b9c4-4a69-aab7-b8dbc37ec1b6" providerId="ADAL" clId="{57B0C991-BFCB-49CE-9DA4-67D20984AF78}" dt="2024-09-28T00:40:20.451" v="1662" actId="1076"/>
          <ac:spMkLst>
            <pc:docMk/>
            <pc:sldMk cId="3161387323" sldId="438"/>
            <ac:spMk id="11" creationId="{ED7A2B9E-13D2-93B8-E9FB-19013303C74C}"/>
          </ac:spMkLst>
        </pc:spChg>
        <pc:spChg chg="mod">
          <ac:chgData name="Erin Dempster" userId="f4904497-b9c4-4a69-aab7-b8dbc37ec1b6" providerId="ADAL" clId="{57B0C991-BFCB-49CE-9DA4-67D20984AF78}" dt="2024-09-28T00:40:20.451" v="1662" actId="1076"/>
          <ac:spMkLst>
            <pc:docMk/>
            <pc:sldMk cId="3161387323" sldId="438"/>
            <ac:spMk id="12" creationId="{68A97ED6-9758-BBE8-B830-B91BB1CF1D62}"/>
          </ac:spMkLst>
        </pc:spChg>
        <pc:spChg chg="mod">
          <ac:chgData name="Erin Dempster" userId="f4904497-b9c4-4a69-aab7-b8dbc37ec1b6" providerId="ADAL" clId="{57B0C991-BFCB-49CE-9DA4-67D20984AF78}" dt="2024-09-28T00:40:20.451" v="1662" actId="1076"/>
          <ac:spMkLst>
            <pc:docMk/>
            <pc:sldMk cId="3161387323" sldId="438"/>
            <ac:spMk id="13" creationId="{7A17ADC8-274F-1DF2-BA34-E46F5C1EF37E}"/>
          </ac:spMkLst>
        </pc:spChg>
        <pc:spChg chg="mod">
          <ac:chgData name="Erin Dempster" userId="f4904497-b9c4-4a69-aab7-b8dbc37ec1b6" providerId="ADAL" clId="{57B0C991-BFCB-49CE-9DA4-67D20984AF78}" dt="2024-09-28T00:40:20.451" v="1662" actId="1076"/>
          <ac:spMkLst>
            <pc:docMk/>
            <pc:sldMk cId="3161387323" sldId="438"/>
            <ac:spMk id="14" creationId="{9E96B2F1-B429-0483-F838-237E4F3B15D8}"/>
          </ac:spMkLst>
        </pc:spChg>
        <pc:spChg chg="mod">
          <ac:chgData name="Erin Dempster" userId="f4904497-b9c4-4a69-aab7-b8dbc37ec1b6" providerId="ADAL" clId="{57B0C991-BFCB-49CE-9DA4-67D20984AF78}" dt="2024-09-28T00:40:20.451" v="1662" actId="1076"/>
          <ac:spMkLst>
            <pc:docMk/>
            <pc:sldMk cId="3161387323" sldId="438"/>
            <ac:spMk id="15" creationId="{0163BDB8-0A2D-1308-48E3-EDC8201910FA}"/>
          </ac:spMkLst>
        </pc:spChg>
        <pc:spChg chg="mod">
          <ac:chgData name="Erin Dempster" userId="f4904497-b9c4-4a69-aab7-b8dbc37ec1b6" providerId="ADAL" clId="{57B0C991-BFCB-49CE-9DA4-67D20984AF78}" dt="2024-09-28T00:40:20.451" v="1662" actId="1076"/>
          <ac:spMkLst>
            <pc:docMk/>
            <pc:sldMk cId="3161387323" sldId="438"/>
            <ac:spMk id="16" creationId="{9DBBC280-12E6-3639-9C76-3513C8E411A6}"/>
          </ac:spMkLst>
        </pc:spChg>
        <pc:spChg chg="mod">
          <ac:chgData name="Erin Dempster" userId="f4904497-b9c4-4a69-aab7-b8dbc37ec1b6" providerId="ADAL" clId="{57B0C991-BFCB-49CE-9DA4-67D20984AF78}" dt="2024-09-28T00:40:20.451" v="1662" actId="1076"/>
          <ac:spMkLst>
            <pc:docMk/>
            <pc:sldMk cId="3161387323" sldId="438"/>
            <ac:spMk id="17" creationId="{0FBD2CC5-93A4-F362-3D69-AFA555017F05}"/>
          </ac:spMkLst>
        </pc:spChg>
        <pc:spChg chg="mod">
          <ac:chgData name="Erin Dempster" userId="f4904497-b9c4-4a69-aab7-b8dbc37ec1b6" providerId="ADAL" clId="{57B0C991-BFCB-49CE-9DA4-67D20984AF78}" dt="2024-09-28T00:40:20.451" v="1662" actId="1076"/>
          <ac:spMkLst>
            <pc:docMk/>
            <pc:sldMk cId="3161387323" sldId="438"/>
            <ac:spMk id="18" creationId="{3E1CE497-5656-1D4E-8DBB-6B8216AF0D0B}"/>
          </ac:spMkLst>
        </pc:spChg>
        <pc:spChg chg="mod">
          <ac:chgData name="Erin Dempster" userId="f4904497-b9c4-4a69-aab7-b8dbc37ec1b6" providerId="ADAL" clId="{57B0C991-BFCB-49CE-9DA4-67D20984AF78}" dt="2024-09-28T00:40:20.451" v="1662" actId="1076"/>
          <ac:spMkLst>
            <pc:docMk/>
            <pc:sldMk cId="3161387323" sldId="438"/>
            <ac:spMk id="19" creationId="{73075D5B-94EE-3469-618E-B726C2006AC5}"/>
          </ac:spMkLst>
        </pc:spChg>
        <pc:spChg chg="mod">
          <ac:chgData name="Erin Dempster" userId="f4904497-b9c4-4a69-aab7-b8dbc37ec1b6" providerId="ADAL" clId="{57B0C991-BFCB-49CE-9DA4-67D20984AF78}" dt="2024-09-28T00:40:20.451" v="1662" actId="1076"/>
          <ac:spMkLst>
            <pc:docMk/>
            <pc:sldMk cId="3161387323" sldId="438"/>
            <ac:spMk id="20" creationId="{D20D54E6-0600-EC8C-4213-E5E844183DA9}"/>
          </ac:spMkLst>
        </pc:spChg>
        <pc:spChg chg="mod">
          <ac:chgData name="Erin Dempster" userId="f4904497-b9c4-4a69-aab7-b8dbc37ec1b6" providerId="ADAL" clId="{57B0C991-BFCB-49CE-9DA4-67D20984AF78}" dt="2024-09-28T00:40:20.451" v="1662" actId="1076"/>
          <ac:spMkLst>
            <pc:docMk/>
            <pc:sldMk cId="3161387323" sldId="438"/>
            <ac:spMk id="21" creationId="{C62FE67C-91E0-CB3F-0E24-6F2E912BEB04}"/>
          </ac:spMkLst>
        </pc:spChg>
        <pc:spChg chg="mod">
          <ac:chgData name="Erin Dempster" userId="f4904497-b9c4-4a69-aab7-b8dbc37ec1b6" providerId="ADAL" clId="{57B0C991-BFCB-49CE-9DA4-67D20984AF78}" dt="2024-09-28T00:40:20.451" v="1662" actId="1076"/>
          <ac:spMkLst>
            <pc:docMk/>
            <pc:sldMk cId="3161387323" sldId="438"/>
            <ac:spMk id="22" creationId="{DC08F229-05DA-1FE3-A1E8-D07C463A14D4}"/>
          </ac:spMkLst>
        </pc:spChg>
        <pc:spChg chg="mod">
          <ac:chgData name="Erin Dempster" userId="f4904497-b9c4-4a69-aab7-b8dbc37ec1b6" providerId="ADAL" clId="{57B0C991-BFCB-49CE-9DA4-67D20984AF78}" dt="2024-09-28T00:40:20.451" v="1662" actId="1076"/>
          <ac:spMkLst>
            <pc:docMk/>
            <pc:sldMk cId="3161387323" sldId="438"/>
            <ac:spMk id="23" creationId="{6FAB3F1C-F6DB-2B7B-E274-0F60A6838823}"/>
          </ac:spMkLst>
        </pc:spChg>
        <pc:grpChg chg="mod">
          <ac:chgData name="Erin Dempster" userId="f4904497-b9c4-4a69-aab7-b8dbc37ec1b6" providerId="ADAL" clId="{57B0C991-BFCB-49CE-9DA4-67D20984AF78}" dt="2024-09-24T19:26:37.024" v="192" actId="338"/>
          <ac:grpSpMkLst>
            <pc:docMk/>
            <pc:sldMk cId="3161387323" sldId="438"/>
            <ac:grpSpMk id="1" creationId="{00000000-0000-0000-0000-000000000000}"/>
          </ac:grpSpMkLst>
        </pc:grpChg>
        <pc:grpChg chg="mod">
          <ac:chgData name="Erin Dempster" userId="f4904497-b9c4-4a69-aab7-b8dbc37ec1b6" providerId="ADAL" clId="{57B0C991-BFCB-49CE-9DA4-67D20984AF78}" dt="2024-09-28T00:40:20.451" v="1662" actId="1076"/>
          <ac:grpSpMkLst>
            <pc:docMk/>
            <pc:sldMk cId="3161387323" sldId="438"/>
            <ac:grpSpMk id="6" creationId="{B720F59C-5452-8F1E-91E5-E5791E79E24E}"/>
          </ac:grpSpMkLst>
        </pc:grpChg>
        <pc:picChg chg="add del mod">
          <ac:chgData name="Erin Dempster" userId="f4904497-b9c4-4a69-aab7-b8dbc37ec1b6" providerId="ADAL" clId="{57B0C991-BFCB-49CE-9DA4-67D20984AF78}" dt="2024-09-24T19:26:37.024" v="192" actId="338"/>
          <ac:picMkLst>
            <pc:docMk/>
            <pc:sldMk cId="3161387323" sldId="438"/>
            <ac:picMk id="3" creationId="{A34F764C-5267-370B-E746-C87EDD3B9C0B}"/>
          </ac:picMkLst>
        </pc:picChg>
        <pc:picChg chg="del">
          <ac:chgData name="Erin Dempster" userId="f4904497-b9c4-4a69-aab7-b8dbc37ec1b6" providerId="ADAL" clId="{57B0C991-BFCB-49CE-9DA4-67D20984AF78}" dt="2024-09-24T19:26:22.496" v="187" actId="478"/>
          <ac:picMkLst>
            <pc:docMk/>
            <pc:sldMk cId="3161387323" sldId="438"/>
            <ac:picMk id="37" creationId="{BC161383-1523-594C-5EDD-5C627607A382}"/>
          </ac:picMkLst>
        </pc:picChg>
        <pc:picChg chg="del">
          <ac:chgData name="Erin Dempster" userId="f4904497-b9c4-4a69-aab7-b8dbc37ec1b6" providerId="ADAL" clId="{57B0C991-BFCB-49CE-9DA4-67D20984AF78}" dt="2024-09-24T19:26:23.814" v="188" actId="478"/>
          <ac:picMkLst>
            <pc:docMk/>
            <pc:sldMk cId="3161387323" sldId="438"/>
            <ac:picMk id="39" creationId="{07E76710-B6F8-F559-7124-732DDE549885}"/>
          </ac:picMkLst>
        </pc:picChg>
        <pc:picChg chg="del">
          <ac:chgData name="Erin Dempster" userId="f4904497-b9c4-4a69-aab7-b8dbc37ec1b6" providerId="ADAL" clId="{57B0C991-BFCB-49CE-9DA4-67D20984AF78}" dt="2024-09-24T19:26:26.077" v="190" actId="478"/>
          <ac:picMkLst>
            <pc:docMk/>
            <pc:sldMk cId="3161387323" sldId="438"/>
            <ac:picMk id="40" creationId="{416C41C3-F07F-2530-138C-1879D9341E0F}"/>
          </ac:picMkLst>
        </pc:picChg>
        <pc:picChg chg="del">
          <ac:chgData name="Erin Dempster" userId="f4904497-b9c4-4a69-aab7-b8dbc37ec1b6" providerId="ADAL" clId="{57B0C991-BFCB-49CE-9DA4-67D20984AF78}" dt="2024-09-24T19:26:25.073" v="189" actId="478"/>
          <ac:picMkLst>
            <pc:docMk/>
            <pc:sldMk cId="3161387323" sldId="438"/>
            <ac:picMk id="41" creationId="{8DEF99FE-A9AA-0B4D-0F5C-131F2D307B99}"/>
          </ac:picMkLst>
        </pc:picChg>
        <pc:picChg chg="del">
          <ac:chgData name="Erin Dempster" userId="f4904497-b9c4-4a69-aab7-b8dbc37ec1b6" providerId="ADAL" clId="{57B0C991-BFCB-49CE-9DA4-67D20984AF78}" dt="2024-09-24T19:26:20.108" v="186" actId="478"/>
          <ac:picMkLst>
            <pc:docMk/>
            <pc:sldMk cId="3161387323" sldId="438"/>
            <ac:picMk id="47" creationId="{2B32D41C-9247-9E22-E0DF-742E43967FD9}"/>
          </ac:picMkLst>
        </pc:picChg>
      </pc:sldChg>
      <pc:sldChg chg="modSp">
        <pc:chgData name="Erin Dempster" userId="f4904497-b9c4-4a69-aab7-b8dbc37ec1b6" providerId="ADAL" clId="{57B0C991-BFCB-49CE-9DA4-67D20984AF78}" dt="2024-09-24T19:25:24.433" v="185" actId="12"/>
        <pc:sldMkLst>
          <pc:docMk/>
          <pc:sldMk cId="1052644983" sldId="441"/>
        </pc:sldMkLst>
        <pc:spChg chg="mod">
          <ac:chgData name="Erin Dempster" userId="f4904497-b9c4-4a69-aab7-b8dbc37ec1b6" providerId="ADAL" clId="{57B0C991-BFCB-49CE-9DA4-67D20984AF78}" dt="2024-09-24T19:25:24.433" v="185" actId="12"/>
          <ac:spMkLst>
            <pc:docMk/>
            <pc:sldMk cId="1052644983" sldId="441"/>
            <ac:spMk id="2" creationId="{0FDDC466-0BB6-1956-5AEF-2AA9E4123A62}"/>
          </ac:spMkLst>
        </pc:spChg>
      </pc:sldChg>
      <pc:sldChg chg="del">
        <pc:chgData name="Erin Dempster" userId="f4904497-b9c4-4a69-aab7-b8dbc37ec1b6" providerId="ADAL" clId="{57B0C991-BFCB-49CE-9DA4-67D20984AF78}" dt="2024-09-24T19:23:44.658" v="180" actId="2696"/>
        <pc:sldMkLst>
          <pc:docMk/>
          <pc:sldMk cId="4231529495" sldId="441"/>
        </pc:sldMkLst>
      </pc:sldChg>
      <pc:sldChg chg="del">
        <pc:chgData name="Erin Dempster" userId="f4904497-b9c4-4a69-aab7-b8dbc37ec1b6" providerId="ADAL" clId="{57B0C991-BFCB-49CE-9DA4-67D20984AF78}" dt="2024-09-24T19:36:31.644" v="367" actId="47"/>
        <pc:sldMkLst>
          <pc:docMk/>
          <pc:sldMk cId="3265272325" sldId="444"/>
        </pc:sldMkLst>
      </pc:sldChg>
      <pc:sldChg chg="modAnim">
        <pc:chgData name="Erin Dempster" userId="f4904497-b9c4-4a69-aab7-b8dbc37ec1b6" providerId="ADAL" clId="{57B0C991-BFCB-49CE-9DA4-67D20984AF78}" dt="2024-09-24T21:14:50.825" v="1628"/>
        <pc:sldMkLst>
          <pc:docMk/>
          <pc:sldMk cId="569822300" sldId="451"/>
        </pc:sldMkLst>
      </pc:sldChg>
      <pc:sldChg chg="modSp del mod">
        <pc:chgData name="Erin Dempster" userId="f4904497-b9c4-4a69-aab7-b8dbc37ec1b6" providerId="ADAL" clId="{57B0C991-BFCB-49CE-9DA4-67D20984AF78}" dt="2024-09-24T19:23:44.658" v="180" actId="2696"/>
        <pc:sldMkLst>
          <pc:docMk/>
          <pc:sldMk cId="1520003745" sldId="451"/>
        </pc:sldMkLst>
        <pc:spChg chg="mod">
          <ac:chgData name="Erin Dempster" userId="f4904497-b9c4-4a69-aab7-b8dbc37ec1b6" providerId="ADAL" clId="{57B0C991-BFCB-49CE-9DA4-67D20984AF78}" dt="2024-09-24T19:06:19.945" v="72" actId="27636"/>
          <ac:spMkLst>
            <pc:docMk/>
            <pc:sldMk cId="1520003745" sldId="451"/>
            <ac:spMk id="5" creationId="{EA78BC2D-3026-DD8D-3D48-5C770D6D7628}"/>
          </ac:spMkLst>
        </pc:spChg>
      </pc:sldChg>
      <pc:sldChg chg="del">
        <pc:chgData name="Erin Dempster" userId="f4904497-b9c4-4a69-aab7-b8dbc37ec1b6" providerId="ADAL" clId="{57B0C991-BFCB-49CE-9DA4-67D20984AF78}" dt="2024-09-24T19:36:22.361" v="362" actId="47"/>
        <pc:sldMkLst>
          <pc:docMk/>
          <pc:sldMk cId="3356732959" sldId="458"/>
        </pc:sldMkLst>
      </pc:sldChg>
      <pc:sldChg chg="modSp">
        <pc:chgData name="Erin Dempster" userId="f4904497-b9c4-4a69-aab7-b8dbc37ec1b6" providerId="ADAL" clId="{57B0C991-BFCB-49CE-9DA4-67D20984AF78}" dt="2024-09-24T19:07:38.645" v="104" actId="20577"/>
        <pc:sldMkLst>
          <pc:docMk/>
          <pc:sldMk cId="805231540" sldId="471"/>
        </pc:sldMkLst>
        <pc:spChg chg="mod">
          <ac:chgData name="Erin Dempster" userId="f4904497-b9c4-4a69-aab7-b8dbc37ec1b6" providerId="ADAL" clId="{57B0C991-BFCB-49CE-9DA4-67D20984AF78}" dt="2024-09-24T19:07:38.645" v="104" actId="20577"/>
          <ac:spMkLst>
            <pc:docMk/>
            <pc:sldMk cId="805231540" sldId="471"/>
            <ac:spMk id="5" creationId="{D468AD74-7A9D-B2F3-A661-131DCECAF97C}"/>
          </ac:spMkLst>
        </pc:spChg>
      </pc:sldChg>
      <pc:sldChg chg="del">
        <pc:chgData name="Erin Dempster" userId="f4904497-b9c4-4a69-aab7-b8dbc37ec1b6" providerId="ADAL" clId="{57B0C991-BFCB-49CE-9DA4-67D20984AF78}" dt="2024-09-24T19:36:23.373" v="363" actId="47"/>
        <pc:sldMkLst>
          <pc:docMk/>
          <pc:sldMk cId="1505002212" sldId="473"/>
        </pc:sldMkLst>
      </pc:sldChg>
      <pc:sldChg chg="modSp mod">
        <pc:chgData name="Erin Dempster" userId="f4904497-b9c4-4a69-aab7-b8dbc37ec1b6" providerId="ADAL" clId="{57B0C991-BFCB-49CE-9DA4-67D20984AF78}" dt="2024-09-24T20:54:37.177" v="989" actId="1076"/>
        <pc:sldMkLst>
          <pc:docMk/>
          <pc:sldMk cId="2209792469" sldId="479"/>
        </pc:sldMkLst>
        <pc:spChg chg="mod">
          <ac:chgData name="Erin Dempster" userId="f4904497-b9c4-4a69-aab7-b8dbc37ec1b6" providerId="ADAL" clId="{57B0C991-BFCB-49CE-9DA4-67D20984AF78}" dt="2024-09-24T19:36:09.664" v="361" actId="20577"/>
          <ac:spMkLst>
            <pc:docMk/>
            <pc:sldMk cId="2209792469" sldId="479"/>
            <ac:spMk id="2" creationId="{17F9C1B4-549B-100C-AEFA-7CC4CCC4E986}"/>
          </ac:spMkLst>
        </pc:spChg>
        <pc:spChg chg="mod">
          <ac:chgData name="Erin Dempster" userId="f4904497-b9c4-4a69-aab7-b8dbc37ec1b6" providerId="ADAL" clId="{57B0C991-BFCB-49CE-9DA4-67D20984AF78}" dt="2024-09-24T20:54:31.927" v="988" actId="12"/>
          <ac:spMkLst>
            <pc:docMk/>
            <pc:sldMk cId="2209792469" sldId="479"/>
            <ac:spMk id="5" creationId="{EC21BE0A-7590-3B1A-6857-D0BB0DDCAE40}"/>
          </ac:spMkLst>
        </pc:spChg>
        <pc:picChg chg="mod">
          <ac:chgData name="Erin Dempster" userId="f4904497-b9c4-4a69-aab7-b8dbc37ec1b6" providerId="ADAL" clId="{57B0C991-BFCB-49CE-9DA4-67D20984AF78}" dt="2024-09-24T20:54:37.177" v="989" actId="1076"/>
          <ac:picMkLst>
            <pc:docMk/>
            <pc:sldMk cId="2209792469" sldId="479"/>
            <ac:picMk id="6" creationId="{7D7AB0E9-EE60-E62C-2ADC-1433C7B955FD}"/>
          </ac:picMkLst>
        </pc:picChg>
      </pc:sldChg>
      <pc:sldChg chg="modSp mod">
        <pc:chgData name="Erin Dempster" userId="f4904497-b9c4-4a69-aab7-b8dbc37ec1b6" providerId="ADAL" clId="{57B0C991-BFCB-49CE-9DA4-67D20984AF78}" dt="2024-09-24T19:06:19.910" v="63" actId="27636"/>
        <pc:sldMkLst>
          <pc:docMk/>
          <pc:sldMk cId="3654680915" sldId="567"/>
        </pc:sldMkLst>
        <pc:spChg chg="mod">
          <ac:chgData name="Erin Dempster" userId="f4904497-b9c4-4a69-aab7-b8dbc37ec1b6" providerId="ADAL" clId="{57B0C991-BFCB-49CE-9DA4-67D20984AF78}" dt="2024-09-24T19:06:19.910" v="63" actId="27636"/>
          <ac:spMkLst>
            <pc:docMk/>
            <pc:sldMk cId="3654680915" sldId="567"/>
            <ac:spMk id="3" creationId="{6F492942-5AB0-E91A-09DE-F5982F99B654}"/>
          </ac:spMkLst>
        </pc:spChg>
      </pc:sldChg>
      <pc:sldChg chg="del">
        <pc:chgData name="Erin Dempster" userId="f4904497-b9c4-4a69-aab7-b8dbc37ec1b6" providerId="ADAL" clId="{57B0C991-BFCB-49CE-9DA4-67D20984AF78}" dt="2024-09-24T19:40:59.315" v="431" actId="47"/>
        <pc:sldMkLst>
          <pc:docMk/>
          <pc:sldMk cId="1668268742" sldId="569"/>
        </pc:sldMkLst>
      </pc:sldChg>
      <pc:sldChg chg="modSp mod">
        <pc:chgData name="Erin Dempster" userId="f4904497-b9c4-4a69-aab7-b8dbc37ec1b6" providerId="ADAL" clId="{57B0C991-BFCB-49CE-9DA4-67D20984AF78}" dt="2024-09-24T19:06:19.912" v="64" actId="27636"/>
        <pc:sldMkLst>
          <pc:docMk/>
          <pc:sldMk cId="1021373425" sldId="574"/>
        </pc:sldMkLst>
        <pc:spChg chg="mod">
          <ac:chgData name="Erin Dempster" userId="f4904497-b9c4-4a69-aab7-b8dbc37ec1b6" providerId="ADAL" clId="{57B0C991-BFCB-49CE-9DA4-67D20984AF78}" dt="2024-09-24T19:06:19.912" v="64" actId="27636"/>
          <ac:spMkLst>
            <pc:docMk/>
            <pc:sldMk cId="1021373425" sldId="574"/>
            <ac:spMk id="4" creationId="{ED79D70F-9518-5EC6-B782-B580A1D22743}"/>
          </ac:spMkLst>
        </pc:spChg>
      </pc:sldChg>
      <pc:sldChg chg="modSp del mod">
        <pc:chgData name="Erin Dempster" userId="f4904497-b9c4-4a69-aab7-b8dbc37ec1b6" providerId="ADAL" clId="{57B0C991-BFCB-49CE-9DA4-67D20984AF78}" dt="2024-09-24T19:36:41.284" v="368" actId="47"/>
        <pc:sldMkLst>
          <pc:docMk/>
          <pc:sldMk cId="183128922" sldId="576"/>
        </pc:sldMkLst>
        <pc:spChg chg="mod">
          <ac:chgData name="Erin Dempster" userId="f4904497-b9c4-4a69-aab7-b8dbc37ec1b6" providerId="ADAL" clId="{57B0C991-BFCB-49CE-9DA4-67D20984AF78}" dt="2024-09-24T19:06:19.934" v="69" actId="27636"/>
          <ac:spMkLst>
            <pc:docMk/>
            <pc:sldMk cId="183128922" sldId="576"/>
            <ac:spMk id="4" creationId="{ED79D70F-9518-5EC6-B782-B580A1D22743}"/>
          </ac:spMkLst>
        </pc:spChg>
      </pc:sldChg>
      <pc:sldChg chg="modSp del mod">
        <pc:chgData name="Erin Dempster" userId="f4904497-b9c4-4a69-aab7-b8dbc37ec1b6" providerId="ADAL" clId="{57B0C991-BFCB-49CE-9DA4-67D20984AF78}" dt="2024-09-28T13:31:06.147" v="1886" actId="47"/>
        <pc:sldMkLst>
          <pc:docMk/>
          <pc:sldMk cId="1556458813" sldId="577"/>
        </pc:sldMkLst>
        <pc:spChg chg="mod">
          <ac:chgData name="Erin Dempster" userId="f4904497-b9c4-4a69-aab7-b8dbc37ec1b6" providerId="ADAL" clId="{57B0C991-BFCB-49CE-9DA4-67D20984AF78}" dt="2024-09-24T19:06:19.954" v="74" actId="27636"/>
          <ac:spMkLst>
            <pc:docMk/>
            <pc:sldMk cId="1556458813" sldId="577"/>
            <ac:spMk id="4" creationId="{ED79D70F-9518-5EC6-B782-B580A1D22743}"/>
          </ac:spMkLst>
        </pc:spChg>
      </pc:sldChg>
      <pc:sldChg chg="modSp mod">
        <pc:chgData name="Erin Dempster" userId="f4904497-b9c4-4a69-aab7-b8dbc37ec1b6" providerId="ADAL" clId="{57B0C991-BFCB-49CE-9DA4-67D20984AF78}" dt="2024-09-24T19:06:19.915" v="65" actId="27636"/>
        <pc:sldMkLst>
          <pc:docMk/>
          <pc:sldMk cId="3035145860" sldId="579"/>
        </pc:sldMkLst>
        <pc:spChg chg="mod">
          <ac:chgData name="Erin Dempster" userId="f4904497-b9c4-4a69-aab7-b8dbc37ec1b6" providerId="ADAL" clId="{57B0C991-BFCB-49CE-9DA4-67D20984AF78}" dt="2024-09-24T19:06:19.915" v="65" actId="27636"/>
          <ac:spMkLst>
            <pc:docMk/>
            <pc:sldMk cId="3035145860" sldId="579"/>
            <ac:spMk id="4" creationId="{ED79D70F-9518-5EC6-B782-B580A1D22743}"/>
          </ac:spMkLst>
        </pc:spChg>
      </pc:sldChg>
      <pc:sldChg chg="modSp mod">
        <pc:chgData name="Erin Dempster" userId="f4904497-b9c4-4a69-aab7-b8dbc37ec1b6" providerId="ADAL" clId="{57B0C991-BFCB-49CE-9DA4-67D20984AF78}" dt="2024-09-24T19:06:19.890" v="60" actId="27636"/>
        <pc:sldMkLst>
          <pc:docMk/>
          <pc:sldMk cId="596136285" sldId="580"/>
        </pc:sldMkLst>
        <pc:spChg chg="mod">
          <ac:chgData name="Erin Dempster" userId="f4904497-b9c4-4a69-aab7-b8dbc37ec1b6" providerId="ADAL" clId="{57B0C991-BFCB-49CE-9DA4-67D20984AF78}" dt="2024-09-24T19:06:19.890" v="60" actId="27636"/>
          <ac:spMkLst>
            <pc:docMk/>
            <pc:sldMk cId="596136285" sldId="580"/>
            <ac:spMk id="3" creationId="{283358A2-8FC6-80F2-0328-B87E69CF7791}"/>
          </ac:spMkLst>
        </pc:spChg>
      </pc:sldChg>
      <pc:sldChg chg="modSp del mod">
        <pc:chgData name="Erin Dempster" userId="f4904497-b9c4-4a69-aab7-b8dbc37ec1b6" providerId="ADAL" clId="{57B0C991-BFCB-49CE-9DA4-67D20984AF78}" dt="2024-09-28T13:34:31.648" v="2183" actId="47"/>
        <pc:sldMkLst>
          <pc:docMk/>
          <pc:sldMk cId="1074979066" sldId="581"/>
        </pc:sldMkLst>
        <pc:spChg chg="mod">
          <ac:chgData name="Erin Dempster" userId="f4904497-b9c4-4a69-aab7-b8dbc37ec1b6" providerId="ADAL" clId="{57B0C991-BFCB-49CE-9DA4-67D20984AF78}" dt="2024-09-24T19:06:19.899" v="61" actId="27636"/>
          <ac:spMkLst>
            <pc:docMk/>
            <pc:sldMk cId="1074979066" sldId="581"/>
            <ac:spMk id="3" creationId="{85910312-DCEB-B559-EB11-F8E7E0A1D670}"/>
          </ac:spMkLst>
        </pc:spChg>
      </pc:sldChg>
      <pc:sldChg chg="modSp mod">
        <pc:chgData name="Erin Dempster" userId="f4904497-b9c4-4a69-aab7-b8dbc37ec1b6" providerId="ADAL" clId="{57B0C991-BFCB-49CE-9DA4-67D20984AF78}" dt="2024-09-24T19:06:19.906" v="62" actId="27636"/>
        <pc:sldMkLst>
          <pc:docMk/>
          <pc:sldMk cId="515331283" sldId="582"/>
        </pc:sldMkLst>
        <pc:spChg chg="mod">
          <ac:chgData name="Erin Dempster" userId="f4904497-b9c4-4a69-aab7-b8dbc37ec1b6" providerId="ADAL" clId="{57B0C991-BFCB-49CE-9DA4-67D20984AF78}" dt="2024-09-24T19:06:19.906" v="62" actId="27636"/>
          <ac:spMkLst>
            <pc:docMk/>
            <pc:sldMk cId="515331283" sldId="582"/>
            <ac:spMk id="4" creationId="{ED79D70F-9518-5EC6-B782-B580A1D22743}"/>
          </ac:spMkLst>
        </pc:spChg>
      </pc:sldChg>
      <pc:sldChg chg="modSp mod">
        <pc:chgData name="Erin Dempster" userId="f4904497-b9c4-4a69-aab7-b8dbc37ec1b6" providerId="ADAL" clId="{57B0C991-BFCB-49CE-9DA4-67D20984AF78}" dt="2024-09-28T13:32:51.754" v="2058" actId="20577"/>
        <pc:sldMkLst>
          <pc:docMk/>
          <pc:sldMk cId="4123281492" sldId="587"/>
        </pc:sldMkLst>
        <pc:spChg chg="mod">
          <ac:chgData name="Erin Dempster" userId="f4904497-b9c4-4a69-aab7-b8dbc37ec1b6" providerId="ADAL" clId="{57B0C991-BFCB-49CE-9DA4-67D20984AF78}" dt="2024-09-28T13:32:51.754" v="2058" actId="20577"/>
          <ac:spMkLst>
            <pc:docMk/>
            <pc:sldMk cId="4123281492" sldId="587"/>
            <ac:spMk id="5" creationId="{96D2A735-7A81-B1B0-0285-C64B0A832795}"/>
          </ac:spMkLst>
        </pc:spChg>
      </pc:sldChg>
      <pc:sldChg chg="modSp del mod">
        <pc:chgData name="Erin Dempster" userId="f4904497-b9c4-4a69-aab7-b8dbc37ec1b6" providerId="ADAL" clId="{57B0C991-BFCB-49CE-9DA4-67D20984AF78}" dt="2024-09-24T19:36:31.078" v="366" actId="47"/>
        <pc:sldMkLst>
          <pc:docMk/>
          <pc:sldMk cId="2610999105" sldId="588"/>
        </pc:sldMkLst>
        <pc:spChg chg="mod">
          <ac:chgData name="Erin Dempster" userId="f4904497-b9c4-4a69-aab7-b8dbc37ec1b6" providerId="ADAL" clId="{57B0C991-BFCB-49CE-9DA4-67D20984AF78}" dt="2024-09-24T19:06:19.939" v="70" actId="27636"/>
          <ac:spMkLst>
            <pc:docMk/>
            <pc:sldMk cId="2610999105" sldId="588"/>
            <ac:spMk id="4" creationId="{ED79D70F-9518-5EC6-B782-B580A1D22743}"/>
          </ac:spMkLst>
        </pc:spChg>
      </pc:sldChg>
      <pc:sldChg chg="del">
        <pc:chgData name="Erin Dempster" userId="f4904497-b9c4-4a69-aab7-b8dbc37ec1b6" providerId="ADAL" clId="{57B0C991-BFCB-49CE-9DA4-67D20984AF78}" dt="2024-09-24T19:36:29.618" v="365" actId="47"/>
        <pc:sldMkLst>
          <pc:docMk/>
          <pc:sldMk cId="673683721" sldId="589"/>
        </pc:sldMkLst>
      </pc:sldChg>
      <pc:sldChg chg="del">
        <pc:chgData name="Erin Dempster" userId="f4904497-b9c4-4a69-aab7-b8dbc37ec1b6" providerId="ADAL" clId="{57B0C991-BFCB-49CE-9DA4-67D20984AF78}" dt="2024-09-24T19:36:28.551" v="364" actId="47"/>
        <pc:sldMkLst>
          <pc:docMk/>
          <pc:sldMk cId="2756054829" sldId="591"/>
        </pc:sldMkLst>
      </pc:sldChg>
      <pc:sldChg chg="del">
        <pc:chgData name="Erin Dempster" userId="f4904497-b9c4-4a69-aab7-b8dbc37ec1b6" providerId="ADAL" clId="{57B0C991-BFCB-49CE-9DA4-67D20984AF78}" dt="2024-09-24T19:23:46.837" v="181" actId="47"/>
        <pc:sldMkLst>
          <pc:docMk/>
          <pc:sldMk cId="3616304418" sldId="593"/>
        </pc:sldMkLst>
      </pc:sldChg>
      <pc:sldChg chg="del">
        <pc:chgData name="Erin Dempster" userId="f4904497-b9c4-4a69-aab7-b8dbc37ec1b6" providerId="ADAL" clId="{57B0C991-BFCB-49CE-9DA4-67D20984AF78}" dt="2024-09-24T19:23:47.450" v="182" actId="47"/>
        <pc:sldMkLst>
          <pc:docMk/>
          <pc:sldMk cId="1168991020" sldId="594"/>
        </pc:sldMkLst>
      </pc:sldChg>
      <pc:sldChg chg="del">
        <pc:chgData name="Erin Dempster" userId="f4904497-b9c4-4a69-aab7-b8dbc37ec1b6" providerId="ADAL" clId="{57B0C991-BFCB-49CE-9DA4-67D20984AF78}" dt="2024-09-24T19:39:25.873" v="412" actId="47"/>
        <pc:sldMkLst>
          <pc:docMk/>
          <pc:sldMk cId="2618184449" sldId="595"/>
        </pc:sldMkLst>
      </pc:sldChg>
      <pc:sldChg chg="modSp mod modClrScheme chgLayout">
        <pc:chgData name="Erin Dempster" userId="f4904497-b9c4-4a69-aab7-b8dbc37ec1b6" providerId="ADAL" clId="{57B0C991-BFCB-49CE-9DA4-67D20984AF78}" dt="2024-09-24T21:13:57.983" v="1627" actId="700"/>
        <pc:sldMkLst>
          <pc:docMk/>
          <pc:sldMk cId="2796386803" sldId="597"/>
        </pc:sldMkLst>
        <pc:spChg chg="mod ord">
          <ac:chgData name="Erin Dempster" userId="f4904497-b9c4-4a69-aab7-b8dbc37ec1b6" providerId="ADAL" clId="{57B0C991-BFCB-49CE-9DA4-67D20984AF78}" dt="2024-09-24T21:13:57.983" v="1627" actId="700"/>
          <ac:spMkLst>
            <pc:docMk/>
            <pc:sldMk cId="2796386803" sldId="597"/>
            <ac:spMk id="2" creationId="{D3FE4BA6-E2F1-3BF0-3B51-DFB4DA11CF6B}"/>
          </ac:spMkLst>
        </pc:spChg>
        <pc:spChg chg="mod ord">
          <ac:chgData name="Erin Dempster" userId="f4904497-b9c4-4a69-aab7-b8dbc37ec1b6" providerId="ADAL" clId="{57B0C991-BFCB-49CE-9DA4-67D20984AF78}" dt="2024-09-24T21:13:57.983" v="1627" actId="700"/>
          <ac:spMkLst>
            <pc:docMk/>
            <pc:sldMk cId="2796386803" sldId="597"/>
            <ac:spMk id="3" creationId="{708BE038-9C9A-A8AB-9832-F42063DE4552}"/>
          </ac:spMkLst>
        </pc:spChg>
      </pc:sldChg>
      <pc:sldChg chg="addSp delSp modSp mod ord delAnim">
        <pc:chgData name="Erin Dempster" userId="f4904497-b9c4-4a69-aab7-b8dbc37ec1b6" providerId="ADAL" clId="{57B0C991-BFCB-49CE-9DA4-67D20984AF78}" dt="2024-09-24T19:49:27.317" v="805"/>
        <pc:sldMkLst>
          <pc:docMk/>
          <pc:sldMk cId="3563835099" sldId="598"/>
        </pc:sldMkLst>
        <pc:spChg chg="mod">
          <ac:chgData name="Erin Dempster" userId="f4904497-b9c4-4a69-aab7-b8dbc37ec1b6" providerId="ADAL" clId="{57B0C991-BFCB-49CE-9DA4-67D20984AF78}" dt="2024-09-24T19:06:19.924" v="66" actId="27636"/>
          <ac:spMkLst>
            <pc:docMk/>
            <pc:sldMk cId="3563835099" sldId="598"/>
            <ac:spMk id="3" creationId="{08A3E95C-B219-B288-87D0-4D23CA7B66FB}"/>
          </ac:spMkLst>
        </pc:spChg>
        <pc:spChg chg="add mod">
          <ac:chgData name="Erin Dempster" userId="f4904497-b9c4-4a69-aab7-b8dbc37ec1b6" providerId="ADAL" clId="{57B0C991-BFCB-49CE-9DA4-67D20984AF78}" dt="2024-09-24T19:32:37.710" v="319" actId="255"/>
          <ac:spMkLst>
            <pc:docMk/>
            <pc:sldMk cId="3563835099" sldId="598"/>
            <ac:spMk id="4" creationId="{08A3E95C-B219-B288-87D0-4D23CA7B66FB}"/>
          </ac:spMkLst>
        </pc:spChg>
        <pc:spChg chg="del">
          <ac:chgData name="Erin Dempster" userId="f4904497-b9c4-4a69-aab7-b8dbc37ec1b6" providerId="ADAL" clId="{57B0C991-BFCB-49CE-9DA4-67D20984AF78}" dt="2024-09-24T19:31:52.484" v="310" actId="478"/>
          <ac:spMkLst>
            <pc:docMk/>
            <pc:sldMk cId="3563835099" sldId="598"/>
            <ac:spMk id="8" creationId="{14C0E80A-D60D-198F-0FBA-394AC61379DE}"/>
          </ac:spMkLst>
        </pc:spChg>
        <pc:picChg chg="del">
          <ac:chgData name="Erin Dempster" userId="f4904497-b9c4-4a69-aab7-b8dbc37ec1b6" providerId="ADAL" clId="{57B0C991-BFCB-49CE-9DA4-67D20984AF78}" dt="2024-09-24T19:31:49.169" v="309" actId="478"/>
          <ac:picMkLst>
            <pc:docMk/>
            <pc:sldMk cId="3563835099" sldId="598"/>
            <ac:picMk id="7" creationId="{408B0B24-57A3-FA2E-92A1-89862EA71439}"/>
          </ac:picMkLst>
        </pc:picChg>
        <pc:picChg chg="add mod">
          <ac:chgData name="Erin Dempster" userId="f4904497-b9c4-4a69-aab7-b8dbc37ec1b6" providerId="ADAL" clId="{57B0C991-BFCB-49CE-9DA4-67D20984AF78}" dt="2024-09-24T19:32:09.391" v="313" actId="1076"/>
          <ac:picMkLst>
            <pc:docMk/>
            <pc:sldMk cId="3563835099" sldId="598"/>
            <ac:picMk id="10" creationId="{6E73E7E9-BA74-2335-C2E0-3EEDD52A2963}"/>
          </ac:picMkLst>
        </pc:picChg>
      </pc:sldChg>
      <pc:sldChg chg="addSp delSp modSp del mod">
        <pc:chgData name="Erin Dempster" userId="f4904497-b9c4-4a69-aab7-b8dbc37ec1b6" providerId="ADAL" clId="{57B0C991-BFCB-49CE-9DA4-67D20984AF78}" dt="2024-09-24T19:32:44.797" v="320" actId="47"/>
        <pc:sldMkLst>
          <pc:docMk/>
          <pc:sldMk cId="1006616961" sldId="599"/>
        </pc:sldMkLst>
        <pc:spChg chg="del mod">
          <ac:chgData name="Erin Dempster" userId="f4904497-b9c4-4a69-aab7-b8dbc37ec1b6" providerId="ADAL" clId="{57B0C991-BFCB-49CE-9DA4-67D20984AF78}" dt="2024-09-24T19:31:59.986" v="311" actId="21"/>
          <ac:spMkLst>
            <pc:docMk/>
            <pc:sldMk cId="1006616961" sldId="599"/>
            <ac:spMk id="3" creationId="{08A3E95C-B219-B288-87D0-4D23CA7B66FB}"/>
          </ac:spMkLst>
        </pc:spChg>
        <pc:spChg chg="add mod">
          <ac:chgData name="Erin Dempster" userId="f4904497-b9c4-4a69-aab7-b8dbc37ec1b6" providerId="ADAL" clId="{57B0C991-BFCB-49CE-9DA4-67D20984AF78}" dt="2024-09-24T19:31:59.986" v="311" actId="21"/>
          <ac:spMkLst>
            <pc:docMk/>
            <pc:sldMk cId="1006616961" sldId="599"/>
            <ac:spMk id="5" creationId="{384D1324-3387-30E9-1390-0994CBE1DC08}"/>
          </ac:spMkLst>
        </pc:spChg>
        <pc:picChg chg="del">
          <ac:chgData name="Erin Dempster" userId="f4904497-b9c4-4a69-aab7-b8dbc37ec1b6" providerId="ADAL" clId="{57B0C991-BFCB-49CE-9DA4-67D20984AF78}" dt="2024-09-24T19:31:59.986" v="311" actId="21"/>
          <ac:picMkLst>
            <pc:docMk/>
            <pc:sldMk cId="1006616961" sldId="599"/>
            <ac:picMk id="10" creationId="{6E73E7E9-BA74-2335-C2E0-3EEDD52A2963}"/>
          </ac:picMkLst>
        </pc:picChg>
      </pc:sldChg>
      <pc:sldChg chg="modSp mod ord modAnim">
        <pc:chgData name="Erin Dempster" userId="f4904497-b9c4-4a69-aab7-b8dbc37ec1b6" providerId="ADAL" clId="{57B0C991-BFCB-49CE-9DA4-67D20984AF78}" dt="2024-09-24T19:48:01.493" v="803" actId="1076"/>
        <pc:sldMkLst>
          <pc:docMk/>
          <pc:sldMk cId="2268765692" sldId="600"/>
        </pc:sldMkLst>
        <pc:spChg chg="mod">
          <ac:chgData name="Erin Dempster" userId="f4904497-b9c4-4a69-aab7-b8dbc37ec1b6" providerId="ADAL" clId="{57B0C991-BFCB-49CE-9DA4-67D20984AF78}" dt="2024-09-24T19:47:50.743" v="801" actId="14100"/>
          <ac:spMkLst>
            <pc:docMk/>
            <pc:sldMk cId="2268765692" sldId="600"/>
            <ac:spMk id="3" creationId="{4B7D1D37-E93F-4CF3-DBEB-6FC6CF7A153A}"/>
          </ac:spMkLst>
        </pc:spChg>
        <pc:picChg chg="mod">
          <ac:chgData name="Erin Dempster" userId="f4904497-b9c4-4a69-aab7-b8dbc37ec1b6" providerId="ADAL" clId="{57B0C991-BFCB-49CE-9DA4-67D20984AF78}" dt="2024-09-24T19:48:01.493" v="803" actId="1076"/>
          <ac:picMkLst>
            <pc:docMk/>
            <pc:sldMk cId="2268765692" sldId="600"/>
            <ac:picMk id="5" creationId="{B6A4854E-EAA5-3DFA-D238-1374BD1F3B76}"/>
          </ac:picMkLst>
        </pc:picChg>
      </pc:sldChg>
      <pc:sldChg chg="ord">
        <pc:chgData name="Erin Dempster" userId="f4904497-b9c4-4a69-aab7-b8dbc37ec1b6" providerId="ADAL" clId="{57B0C991-BFCB-49CE-9DA4-67D20984AF78}" dt="2024-09-24T19:34:12.783" v="333"/>
        <pc:sldMkLst>
          <pc:docMk/>
          <pc:sldMk cId="709611456" sldId="601"/>
        </pc:sldMkLst>
      </pc:sldChg>
      <pc:sldChg chg="del">
        <pc:chgData name="Erin Dempster" userId="f4904497-b9c4-4a69-aab7-b8dbc37ec1b6" providerId="ADAL" clId="{57B0C991-BFCB-49CE-9DA4-67D20984AF78}" dt="2024-09-28T13:31:47.897" v="1907" actId="47"/>
        <pc:sldMkLst>
          <pc:docMk/>
          <pc:sldMk cId="2377384755" sldId="602"/>
        </pc:sldMkLst>
      </pc:sldChg>
      <pc:sldChg chg="delSp del mod delAnim">
        <pc:chgData name="Erin Dempster" userId="f4904497-b9c4-4a69-aab7-b8dbc37ec1b6" providerId="ADAL" clId="{57B0C991-BFCB-49CE-9DA4-67D20984AF78}" dt="2024-09-28T13:34:20.334" v="2182" actId="47"/>
        <pc:sldMkLst>
          <pc:docMk/>
          <pc:sldMk cId="2915022117" sldId="603"/>
        </pc:sldMkLst>
        <pc:spChg chg="del">
          <ac:chgData name="Erin Dempster" userId="f4904497-b9c4-4a69-aab7-b8dbc37ec1b6" providerId="ADAL" clId="{57B0C991-BFCB-49CE-9DA4-67D20984AF78}" dt="2024-09-28T00:44:35.452" v="1820" actId="478"/>
          <ac:spMkLst>
            <pc:docMk/>
            <pc:sldMk cId="2915022117" sldId="603"/>
            <ac:spMk id="8" creationId="{265B40E6-B3CB-0C88-ECE5-A6610B243D3F}"/>
          </ac:spMkLst>
        </pc:spChg>
      </pc:sldChg>
      <pc:sldChg chg="addSp delSp modSp mod modClrScheme chgLayout">
        <pc:chgData name="Erin Dempster" userId="f4904497-b9c4-4a69-aab7-b8dbc37ec1b6" providerId="ADAL" clId="{57B0C991-BFCB-49CE-9DA4-67D20984AF78}" dt="2024-09-24T19:06:43.476" v="82" actId="700"/>
        <pc:sldMkLst>
          <pc:docMk/>
          <pc:sldMk cId="1515096807" sldId="604"/>
        </pc:sldMkLst>
        <pc:spChg chg="del mod ord">
          <ac:chgData name="Erin Dempster" userId="f4904497-b9c4-4a69-aab7-b8dbc37ec1b6" providerId="ADAL" clId="{57B0C991-BFCB-49CE-9DA4-67D20984AF78}" dt="2024-09-24T19:06:43.476" v="82" actId="700"/>
          <ac:spMkLst>
            <pc:docMk/>
            <pc:sldMk cId="1515096807" sldId="604"/>
            <ac:spMk id="2" creationId="{4A93BB2C-8B5D-0F4C-A996-C0297D0BBBD6}"/>
          </ac:spMkLst>
        </pc:spChg>
        <pc:spChg chg="add mod ord">
          <ac:chgData name="Erin Dempster" userId="f4904497-b9c4-4a69-aab7-b8dbc37ec1b6" providerId="ADAL" clId="{57B0C991-BFCB-49CE-9DA4-67D20984AF78}" dt="2024-09-24T19:06:43.476" v="82" actId="700"/>
          <ac:spMkLst>
            <pc:docMk/>
            <pc:sldMk cId="1515096807" sldId="604"/>
            <ac:spMk id="3" creationId="{3FEB2956-77B6-76D0-D6E1-3B892D29E02A}"/>
          </ac:spMkLst>
        </pc:spChg>
        <pc:spChg chg="mod ord">
          <ac:chgData name="Erin Dempster" userId="f4904497-b9c4-4a69-aab7-b8dbc37ec1b6" providerId="ADAL" clId="{57B0C991-BFCB-49CE-9DA4-67D20984AF78}" dt="2024-09-24T19:06:43.476" v="82" actId="700"/>
          <ac:spMkLst>
            <pc:docMk/>
            <pc:sldMk cId="1515096807" sldId="604"/>
            <ac:spMk id="4" creationId="{31059EB1-8291-F897-CEEC-4BC89E1BCD27}"/>
          </ac:spMkLst>
        </pc:spChg>
      </pc:sldChg>
      <pc:sldChg chg="add del">
        <pc:chgData name="Erin Dempster" userId="f4904497-b9c4-4a69-aab7-b8dbc37ec1b6" providerId="ADAL" clId="{57B0C991-BFCB-49CE-9DA4-67D20984AF78}" dt="2024-09-24T20:02:45.523" v="884" actId="47"/>
        <pc:sldMkLst>
          <pc:docMk/>
          <pc:sldMk cId="4290445419" sldId="607"/>
        </pc:sldMkLst>
      </pc:sldChg>
      <pc:sldChg chg="modSp del mod">
        <pc:chgData name="Erin Dempster" userId="f4904497-b9c4-4a69-aab7-b8dbc37ec1b6" providerId="ADAL" clId="{57B0C991-BFCB-49CE-9DA4-67D20984AF78}" dt="2024-09-24T19:23:44.658" v="180" actId="2696"/>
        <pc:sldMkLst>
          <pc:docMk/>
          <pc:sldMk cId="3690798125" sldId="608"/>
        </pc:sldMkLst>
        <pc:spChg chg="mod">
          <ac:chgData name="Erin Dempster" userId="f4904497-b9c4-4a69-aab7-b8dbc37ec1b6" providerId="ADAL" clId="{57B0C991-BFCB-49CE-9DA4-67D20984AF78}" dt="2024-09-24T19:06:19.942" v="71" actId="27636"/>
          <ac:spMkLst>
            <pc:docMk/>
            <pc:sldMk cId="3690798125" sldId="608"/>
            <ac:spMk id="4" creationId="{ED79D70F-9518-5EC6-B782-B580A1D22743}"/>
          </ac:spMkLst>
        </pc:spChg>
      </pc:sldChg>
      <pc:sldChg chg="del">
        <pc:chgData name="Erin Dempster" userId="f4904497-b9c4-4a69-aab7-b8dbc37ec1b6" providerId="ADAL" clId="{57B0C991-BFCB-49CE-9DA4-67D20984AF78}" dt="2024-09-28T13:31:56.385" v="1908" actId="47"/>
        <pc:sldMkLst>
          <pc:docMk/>
          <pc:sldMk cId="3469358913" sldId="609"/>
        </pc:sldMkLst>
      </pc:sldChg>
      <pc:sldChg chg="modSp mod ord modClrScheme chgLayout">
        <pc:chgData name="Erin Dempster" userId="f4904497-b9c4-4a69-aab7-b8dbc37ec1b6" providerId="ADAL" clId="{57B0C991-BFCB-49CE-9DA4-67D20984AF78}" dt="2024-09-24T21:18:16.695" v="1632" actId="700"/>
        <pc:sldMkLst>
          <pc:docMk/>
          <pc:sldMk cId="3910744565" sldId="610"/>
        </pc:sldMkLst>
        <pc:spChg chg="mod ord">
          <ac:chgData name="Erin Dempster" userId="f4904497-b9c4-4a69-aab7-b8dbc37ec1b6" providerId="ADAL" clId="{57B0C991-BFCB-49CE-9DA4-67D20984AF78}" dt="2024-09-24T21:18:16.695" v="1632" actId="700"/>
          <ac:spMkLst>
            <pc:docMk/>
            <pc:sldMk cId="3910744565" sldId="610"/>
            <ac:spMk id="2" creationId="{D3FE4BA6-E2F1-3BF0-3B51-DFB4DA11CF6B}"/>
          </ac:spMkLst>
        </pc:spChg>
        <pc:spChg chg="mod ord">
          <ac:chgData name="Erin Dempster" userId="f4904497-b9c4-4a69-aab7-b8dbc37ec1b6" providerId="ADAL" clId="{57B0C991-BFCB-49CE-9DA4-67D20984AF78}" dt="2024-09-24T21:18:16.695" v="1632" actId="700"/>
          <ac:spMkLst>
            <pc:docMk/>
            <pc:sldMk cId="3910744565" sldId="610"/>
            <ac:spMk id="3" creationId="{708BE038-9C9A-A8AB-9832-F42063DE4552}"/>
          </ac:spMkLst>
        </pc:spChg>
      </pc:sldChg>
      <pc:sldChg chg="addSp delSp modSp new mod ord">
        <pc:chgData name="Erin Dempster" userId="f4904497-b9c4-4a69-aab7-b8dbc37ec1b6" providerId="ADAL" clId="{57B0C991-BFCB-49CE-9DA4-67D20984AF78}" dt="2024-09-24T19:38:13.862" v="377" actId="27309"/>
        <pc:sldMkLst>
          <pc:docMk/>
          <pc:sldMk cId="1863514717" sldId="613"/>
        </pc:sldMkLst>
        <pc:spChg chg="mod">
          <ac:chgData name="Erin Dempster" userId="f4904497-b9c4-4a69-aab7-b8dbc37ec1b6" providerId="ADAL" clId="{57B0C991-BFCB-49CE-9DA4-67D20984AF78}" dt="2024-09-24T19:29:04.420" v="280" actId="20577"/>
          <ac:spMkLst>
            <pc:docMk/>
            <pc:sldMk cId="1863514717" sldId="613"/>
            <ac:spMk id="2" creationId="{0B7F843A-FDDC-9B70-2773-2AC9CA3487CE}"/>
          </ac:spMkLst>
        </pc:spChg>
        <pc:spChg chg="del">
          <ac:chgData name="Erin Dempster" userId="f4904497-b9c4-4a69-aab7-b8dbc37ec1b6" providerId="ADAL" clId="{57B0C991-BFCB-49CE-9DA4-67D20984AF78}" dt="2024-09-24T19:11:15.378" v="106" actId="22"/>
          <ac:spMkLst>
            <pc:docMk/>
            <pc:sldMk cId="1863514717" sldId="613"/>
            <ac:spMk id="3" creationId="{72A5705E-FDFA-AC62-4A1A-4CA1EDDA7F85}"/>
          </ac:spMkLst>
        </pc:spChg>
        <pc:spChg chg="mod">
          <ac:chgData name="Erin Dempster" userId="f4904497-b9c4-4a69-aab7-b8dbc37ec1b6" providerId="ADAL" clId="{57B0C991-BFCB-49CE-9DA4-67D20984AF78}" dt="2024-09-24T19:29:55.437" v="306" actId="478"/>
          <ac:spMkLst>
            <pc:docMk/>
            <pc:sldMk cId="1863514717" sldId="613"/>
            <ac:spMk id="4" creationId="{8DC01B5A-9D79-E0DB-9F63-FD7325D0B9B8}"/>
          </ac:spMkLst>
        </pc:spChg>
        <pc:spChg chg="mod">
          <ac:chgData name="Erin Dempster" userId="f4904497-b9c4-4a69-aab7-b8dbc37ec1b6" providerId="ADAL" clId="{57B0C991-BFCB-49CE-9DA4-67D20984AF78}" dt="2024-09-24T19:29:55.437" v="306" actId="478"/>
          <ac:spMkLst>
            <pc:docMk/>
            <pc:sldMk cId="1863514717" sldId="613"/>
            <ac:spMk id="6" creationId="{55F3D8E1-562B-CC2F-0199-4602643A16C1}"/>
          </ac:spMkLst>
        </pc:spChg>
        <pc:spChg chg="mod">
          <ac:chgData name="Erin Dempster" userId="f4904497-b9c4-4a69-aab7-b8dbc37ec1b6" providerId="ADAL" clId="{57B0C991-BFCB-49CE-9DA4-67D20984AF78}" dt="2024-09-24T19:29:55.437" v="306" actId="478"/>
          <ac:spMkLst>
            <pc:docMk/>
            <pc:sldMk cId="1863514717" sldId="613"/>
            <ac:spMk id="7" creationId="{22A19B88-4B70-FF69-7D7C-DA5D34869108}"/>
          </ac:spMkLst>
        </pc:spChg>
        <pc:spChg chg="mod">
          <ac:chgData name="Erin Dempster" userId="f4904497-b9c4-4a69-aab7-b8dbc37ec1b6" providerId="ADAL" clId="{57B0C991-BFCB-49CE-9DA4-67D20984AF78}" dt="2024-09-24T19:29:55.437" v="306" actId="478"/>
          <ac:spMkLst>
            <pc:docMk/>
            <pc:sldMk cId="1863514717" sldId="613"/>
            <ac:spMk id="8" creationId="{C191468F-49D7-FF5A-DC1A-97471977F98B}"/>
          </ac:spMkLst>
        </pc:spChg>
        <pc:spChg chg="mod">
          <ac:chgData name="Erin Dempster" userId="f4904497-b9c4-4a69-aab7-b8dbc37ec1b6" providerId="ADAL" clId="{57B0C991-BFCB-49CE-9DA4-67D20984AF78}" dt="2024-09-24T19:29:55.437" v="306" actId="478"/>
          <ac:spMkLst>
            <pc:docMk/>
            <pc:sldMk cId="1863514717" sldId="613"/>
            <ac:spMk id="9" creationId="{EABDB725-5779-C461-BEC6-8805A01FC5F3}"/>
          </ac:spMkLst>
        </pc:spChg>
        <pc:spChg chg="mod">
          <ac:chgData name="Erin Dempster" userId="f4904497-b9c4-4a69-aab7-b8dbc37ec1b6" providerId="ADAL" clId="{57B0C991-BFCB-49CE-9DA4-67D20984AF78}" dt="2024-09-24T19:29:55.437" v="306" actId="478"/>
          <ac:spMkLst>
            <pc:docMk/>
            <pc:sldMk cId="1863514717" sldId="613"/>
            <ac:spMk id="10" creationId="{D82FD4EA-3C72-3B20-4807-2F52DD54D5E4}"/>
          </ac:spMkLst>
        </pc:spChg>
        <pc:spChg chg="mod">
          <ac:chgData name="Erin Dempster" userId="f4904497-b9c4-4a69-aab7-b8dbc37ec1b6" providerId="ADAL" clId="{57B0C991-BFCB-49CE-9DA4-67D20984AF78}" dt="2024-09-24T19:29:55.437" v="306" actId="478"/>
          <ac:spMkLst>
            <pc:docMk/>
            <pc:sldMk cId="1863514717" sldId="613"/>
            <ac:spMk id="11" creationId="{241E79D3-C4E1-8B86-14BC-14236AC6E27D}"/>
          </ac:spMkLst>
        </pc:spChg>
        <pc:spChg chg="mod">
          <ac:chgData name="Erin Dempster" userId="f4904497-b9c4-4a69-aab7-b8dbc37ec1b6" providerId="ADAL" clId="{57B0C991-BFCB-49CE-9DA4-67D20984AF78}" dt="2024-09-24T19:29:55.437" v="306" actId="478"/>
          <ac:spMkLst>
            <pc:docMk/>
            <pc:sldMk cId="1863514717" sldId="613"/>
            <ac:spMk id="12" creationId="{AA130BC4-5748-6011-DC7F-48B70FC6B6D0}"/>
          </ac:spMkLst>
        </pc:spChg>
        <pc:spChg chg="mod">
          <ac:chgData name="Erin Dempster" userId="f4904497-b9c4-4a69-aab7-b8dbc37ec1b6" providerId="ADAL" clId="{57B0C991-BFCB-49CE-9DA4-67D20984AF78}" dt="2024-09-24T19:29:55.437" v="306" actId="478"/>
          <ac:spMkLst>
            <pc:docMk/>
            <pc:sldMk cId="1863514717" sldId="613"/>
            <ac:spMk id="13" creationId="{502E8F4C-45ED-3546-19B6-81CC67327FD7}"/>
          </ac:spMkLst>
        </pc:spChg>
        <pc:spChg chg="mod">
          <ac:chgData name="Erin Dempster" userId="f4904497-b9c4-4a69-aab7-b8dbc37ec1b6" providerId="ADAL" clId="{57B0C991-BFCB-49CE-9DA4-67D20984AF78}" dt="2024-09-24T19:29:55.437" v="306" actId="478"/>
          <ac:spMkLst>
            <pc:docMk/>
            <pc:sldMk cId="1863514717" sldId="613"/>
            <ac:spMk id="14" creationId="{99699CFA-4E85-8790-2669-EE322A69B216}"/>
          </ac:spMkLst>
        </pc:spChg>
        <pc:spChg chg="mod">
          <ac:chgData name="Erin Dempster" userId="f4904497-b9c4-4a69-aab7-b8dbc37ec1b6" providerId="ADAL" clId="{57B0C991-BFCB-49CE-9DA4-67D20984AF78}" dt="2024-09-24T19:29:55.437" v="306" actId="478"/>
          <ac:spMkLst>
            <pc:docMk/>
            <pc:sldMk cId="1863514717" sldId="613"/>
            <ac:spMk id="15" creationId="{79900159-4FC1-B2E7-7672-AF027CEE17A0}"/>
          </ac:spMkLst>
        </pc:spChg>
        <pc:spChg chg="mod">
          <ac:chgData name="Erin Dempster" userId="f4904497-b9c4-4a69-aab7-b8dbc37ec1b6" providerId="ADAL" clId="{57B0C991-BFCB-49CE-9DA4-67D20984AF78}" dt="2024-09-24T19:29:55.437" v="306" actId="478"/>
          <ac:spMkLst>
            <pc:docMk/>
            <pc:sldMk cId="1863514717" sldId="613"/>
            <ac:spMk id="16" creationId="{FA7B5E5D-7D54-476A-D069-88B925A5B0A3}"/>
          </ac:spMkLst>
        </pc:spChg>
        <pc:spChg chg="mod">
          <ac:chgData name="Erin Dempster" userId="f4904497-b9c4-4a69-aab7-b8dbc37ec1b6" providerId="ADAL" clId="{57B0C991-BFCB-49CE-9DA4-67D20984AF78}" dt="2024-09-24T19:29:55.437" v="306" actId="478"/>
          <ac:spMkLst>
            <pc:docMk/>
            <pc:sldMk cId="1863514717" sldId="613"/>
            <ac:spMk id="17" creationId="{0B9906D3-3D61-892D-6FD3-FA3E7031F618}"/>
          </ac:spMkLst>
        </pc:spChg>
        <pc:spChg chg="mod">
          <ac:chgData name="Erin Dempster" userId="f4904497-b9c4-4a69-aab7-b8dbc37ec1b6" providerId="ADAL" clId="{57B0C991-BFCB-49CE-9DA4-67D20984AF78}" dt="2024-09-24T19:29:55.437" v="306" actId="478"/>
          <ac:spMkLst>
            <pc:docMk/>
            <pc:sldMk cId="1863514717" sldId="613"/>
            <ac:spMk id="18" creationId="{252F435D-E747-E8B8-0F6A-928FC06143E3}"/>
          </ac:spMkLst>
        </pc:spChg>
        <pc:spChg chg="mod">
          <ac:chgData name="Erin Dempster" userId="f4904497-b9c4-4a69-aab7-b8dbc37ec1b6" providerId="ADAL" clId="{57B0C991-BFCB-49CE-9DA4-67D20984AF78}" dt="2024-09-24T19:29:55.437" v="306" actId="478"/>
          <ac:spMkLst>
            <pc:docMk/>
            <pc:sldMk cId="1863514717" sldId="613"/>
            <ac:spMk id="19" creationId="{2BC414EA-6C2D-8D2B-94D8-7528109DFE10}"/>
          </ac:spMkLst>
        </pc:spChg>
        <pc:spChg chg="mod">
          <ac:chgData name="Erin Dempster" userId="f4904497-b9c4-4a69-aab7-b8dbc37ec1b6" providerId="ADAL" clId="{57B0C991-BFCB-49CE-9DA4-67D20984AF78}" dt="2024-09-24T19:29:55.437" v="306" actId="478"/>
          <ac:spMkLst>
            <pc:docMk/>
            <pc:sldMk cId="1863514717" sldId="613"/>
            <ac:spMk id="20" creationId="{4F216C27-C9E8-A8E3-CF57-B478228A11A6}"/>
          </ac:spMkLst>
        </pc:spChg>
        <pc:spChg chg="mod">
          <ac:chgData name="Erin Dempster" userId="f4904497-b9c4-4a69-aab7-b8dbc37ec1b6" providerId="ADAL" clId="{57B0C991-BFCB-49CE-9DA4-67D20984AF78}" dt="2024-09-24T19:29:55.437" v="306" actId="478"/>
          <ac:spMkLst>
            <pc:docMk/>
            <pc:sldMk cId="1863514717" sldId="613"/>
            <ac:spMk id="21" creationId="{0B00FE5A-9E73-D3A3-9E2A-B261E059D438}"/>
          </ac:spMkLst>
        </pc:spChg>
        <pc:spChg chg="mod">
          <ac:chgData name="Erin Dempster" userId="f4904497-b9c4-4a69-aab7-b8dbc37ec1b6" providerId="ADAL" clId="{57B0C991-BFCB-49CE-9DA4-67D20984AF78}" dt="2024-09-24T19:29:55.437" v="306" actId="478"/>
          <ac:spMkLst>
            <pc:docMk/>
            <pc:sldMk cId="1863514717" sldId="613"/>
            <ac:spMk id="22" creationId="{26DC66DF-F441-1190-1913-C75B91D8472D}"/>
          </ac:spMkLst>
        </pc:spChg>
        <pc:spChg chg="mod">
          <ac:chgData name="Erin Dempster" userId="f4904497-b9c4-4a69-aab7-b8dbc37ec1b6" providerId="ADAL" clId="{57B0C991-BFCB-49CE-9DA4-67D20984AF78}" dt="2024-09-24T19:29:55.437" v="306" actId="478"/>
          <ac:spMkLst>
            <pc:docMk/>
            <pc:sldMk cId="1863514717" sldId="613"/>
            <ac:spMk id="23" creationId="{4A102F16-5EC1-59F9-6F06-0BDC0BFF9536}"/>
          </ac:spMkLst>
        </pc:spChg>
        <pc:spChg chg="mod">
          <ac:chgData name="Erin Dempster" userId="f4904497-b9c4-4a69-aab7-b8dbc37ec1b6" providerId="ADAL" clId="{57B0C991-BFCB-49CE-9DA4-67D20984AF78}" dt="2024-09-24T19:29:55.437" v="306" actId="478"/>
          <ac:spMkLst>
            <pc:docMk/>
            <pc:sldMk cId="1863514717" sldId="613"/>
            <ac:spMk id="24" creationId="{AB794F55-4630-5A21-7897-4EDA802FA4CF}"/>
          </ac:spMkLst>
        </pc:spChg>
        <pc:spChg chg="mod">
          <ac:chgData name="Erin Dempster" userId="f4904497-b9c4-4a69-aab7-b8dbc37ec1b6" providerId="ADAL" clId="{57B0C991-BFCB-49CE-9DA4-67D20984AF78}" dt="2024-09-24T19:29:55.437" v="306" actId="478"/>
          <ac:spMkLst>
            <pc:docMk/>
            <pc:sldMk cId="1863514717" sldId="613"/>
            <ac:spMk id="25" creationId="{E896CD45-181F-3969-B754-A7F1C7BD98A1}"/>
          </ac:spMkLst>
        </pc:spChg>
        <pc:spChg chg="mod">
          <ac:chgData name="Erin Dempster" userId="f4904497-b9c4-4a69-aab7-b8dbc37ec1b6" providerId="ADAL" clId="{57B0C991-BFCB-49CE-9DA4-67D20984AF78}" dt="2024-09-24T19:29:55.437" v="306" actId="478"/>
          <ac:spMkLst>
            <pc:docMk/>
            <pc:sldMk cId="1863514717" sldId="613"/>
            <ac:spMk id="26" creationId="{E85F6ABD-CDBA-C8DB-00F4-5B3F0DA2118E}"/>
          </ac:spMkLst>
        </pc:spChg>
        <pc:spChg chg="mod">
          <ac:chgData name="Erin Dempster" userId="f4904497-b9c4-4a69-aab7-b8dbc37ec1b6" providerId="ADAL" clId="{57B0C991-BFCB-49CE-9DA4-67D20984AF78}" dt="2024-09-24T19:29:55.437" v="306" actId="478"/>
          <ac:spMkLst>
            <pc:docMk/>
            <pc:sldMk cId="1863514717" sldId="613"/>
            <ac:spMk id="27" creationId="{5782761F-AFDD-BF36-9904-26B6C7F807F4}"/>
          </ac:spMkLst>
        </pc:spChg>
        <pc:spChg chg="mod">
          <ac:chgData name="Erin Dempster" userId="f4904497-b9c4-4a69-aab7-b8dbc37ec1b6" providerId="ADAL" clId="{57B0C991-BFCB-49CE-9DA4-67D20984AF78}" dt="2024-09-24T19:29:55.437" v="306" actId="478"/>
          <ac:spMkLst>
            <pc:docMk/>
            <pc:sldMk cId="1863514717" sldId="613"/>
            <ac:spMk id="28" creationId="{8FA9E3E5-4B50-531E-F7E3-49E76904DC44}"/>
          </ac:spMkLst>
        </pc:spChg>
        <pc:spChg chg="mod">
          <ac:chgData name="Erin Dempster" userId="f4904497-b9c4-4a69-aab7-b8dbc37ec1b6" providerId="ADAL" clId="{57B0C991-BFCB-49CE-9DA4-67D20984AF78}" dt="2024-09-24T19:29:55.437" v="306" actId="478"/>
          <ac:spMkLst>
            <pc:docMk/>
            <pc:sldMk cId="1863514717" sldId="613"/>
            <ac:spMk id="29" creationId="{E3A186BD-4C50-B7AE-F392-CE96D7FFB600}"/>
          </ac:spMkLst>
        </pc:spChg>
        <pc:spChg chg="mod">
          <ac:chgData name="Erin Dempster" userId="f4904497-b9c4-4a69-aab7-b8dbc37ec1b6" providerId="ADAL" clId="{57B0C991-BFCB-49CE-9DA4-67D20984AF78}" dt="2024-09-24T19:29:55.437" v="306" actId="478"/>
          <ac:spMkLst>
            <pc:docMk/>
            <pc:sldMk cId="1863514717" sldId="613"/>
            <ac:spMk id="30" creationId="{A950C22C-C572-0ED2-D173-87371817D1AC}"/>
          </ac:spMkLst>
        </pc:spChg>
        <pc:spChg chg="mod">
          <ac:chgData name="Erin Dempster" userId="f4904497-b9c4-4a69-aab7-b8dbc37ec1b6" providerId="ADAL" clId="{57B0C991-BFCB-49CE-9DA4-67D20984AF78}" dt="2024-09-24T19:29:55.437" v="306" actId="478"/>
          <ac:spMkLst>
            <pc:docMk/>
            <pc:sldMk cId="1863514717" sldId="613"/>
            <ac:spMk id="31" creationId="{F6ED4239-A135-6FDA-2526-EDCE018224C8}"/>
          </ac:spMkLst>
        </pc:spChg>
        <pc:spChg chg="mod">
          <ac:chgData name="Erin Dempster" userId="f4904497-b9c4-4a69-aab7-b8dbc37ec1b6" providerId="ADAL" clId="{57B0C991-BFCB-49CE-9DA4-67D20984AF78}" dt="2024-09-24T19:29:55.437" v="306" actId="478"/>
          <ac:spMkLst>
            <pc:docMk/>
            <pc:sldMk cId="1863514717" sldId="613"/>
            <ac:spMk id="32" creationId="{C9F4203A-B501-83BC-F629-E5E6A68922BC}"/>
          </ac:spMkLst>
        </pc:spChg>
        <pc:spChg chg="mod">
          <ac:chgData name="Erin Dempster" userId="f4904497-b9c4-4a69-aab7-b8dbc37ec1b6" providerId="ADAL" clId="{57B0C991-BFCB-49CE-9DA4-67D20984AF78}" dt="2024-09-24T19:29:55.437" v="306" actId="478"/>
          <ac:spMkLst>
            <pc:docMk/>
            <pc:sldMk cId="1863514717" sldId="613"/>
            <ac:spMk id="33" creationId="{D5896B40-A8AC-76BC-B1A8-E1550EFBF46F}"/>
          </ac:spMkLst>
        </pc:spChg>
        <pc:spChg chg="mod">
          <ac:chgData name="Erin Dempster" userId="f4904497-b9c4-4a69-aab7-b8dbc37ec1b6" providerId="ADAL" clId="{57B0C991-BFCB-49CE-9DA4-67D20984AF78}" dt="2024-09-24T19:29:55.437" v="306" actId="478"/>
          <ac:spMkLst>
            <pc:docMk/>
            <pc:sldMk cId="1863514717" sldId="613"/>
            <ac:spMk id="34" creationId="{0872E912-3657-25CA-41FB-F8D52F1A1A5B}"/>
          </ac:spMkLst>
        </pc:spChg>
        <pc:spChg chg="mod">
          <ac:chgData name="Erin Dempster" userId="f4904497-b9c4-4a69-aab7-b8dbc37ec1b6" providerId="ADAL" clId="{57B0C991-BFCB-49CE-9DA4-67D20984AF78}" dt="2024-09-24T19:29:55.437" v="306" actId="478"/>
          <ac:spMkLst>
            <pc:docMk/>
            <pc:sldMk cId="1863514717" sldId="613"/>
            <ac:spMk id="35" creationId="{0ACCC1F4-227D-11BA-74B9-DDA8980B68CA}"/>
          </ac:spMkLst>
        </pc:spChg>
        <pc:spChg chg="mod">
          <ac:chgData name="Erin Dempster" userId="f4904497-b9c4-4a69-aab7-b8dbc37ec1b6" providerId="ADAL" clId="{57B0C991-BFCB-49CE-9DA4-67D20984AF78}" dt="2024-09-24T19:29:55.437" v="306" actId="478"/>
          <ac:spMkLst>
            <pc:docMk/>
            <pc:sldMk cId="1863514717" sldId="613"/>
            <ac:spMk id="36" creationId="{7AAA382F-5E4C-5A65-4F04-59C2CC8C8070}"/>
          </ac:spMkLst>
        </pc:spChg>
        <pc:spChg chg="mod">
          <ac:chgData name="Erin Dempster" userId="f4904497-b9c4-4a69-aab7-b8dbc37ec1b6" providerId="ADAL" clId="{57B0C991-BFCB-49CE-9DA4-67D20984AF78}" dt="2024-09-24T19:29:55.437" v="306" actId="478"/>
          <ac:spMkLst>
            <pc:docMk/>
            <pc:sldMk cId="1863514717" sldId="613"/>
            <ac:spMk id="37" creationId="{39015429-4CC9-2B2D-B4CE-9F51AD63E672}"/>
          </ac:spMkLst>
        </pc:spChg>
        <pc:spChg chg="mod">
          <ac:chgData name="Erin Dempster" userId="f4904497-b9c4-4a69-aab7-b8dbc37ec1b6" providerId="ADAL" clId="{57B0C991-BFCB-49CE-9DA4-67D20984AF78}" dt="2024-09-24T19:29:55.437" v="306" actId="478"/>
          <ac:spMkLst>
            <pc:docMk/>
            <pc:sldMk cId="1863514717" sldId="613"/>
            <ac:spMk id="38" creationId="{EBA384FC-1E27-8D55-1927-5E8102C5B4D5}"/>
          </ac:spMkLst>
        </pc:spChg>
        <pc:spChg chg="mod">
          <ac:chgData name="Erin Dempster" userId="f4904497-b9c4-4a69-aab7-b8dbc37ec1b6" providerId="ADAL" clId="{57B0C991-BFCB-49CE-9DA4-67D20984AF78}" dt="2024-09-24T19:29:55.437" v="306" actId="478"/>
          <ac:spMkLst>
            <pc:docMk/>
            <pc:sldMk cId="1863514717" sldId="613"/>
            <ac:spMk id="39" creationId="{EBC90699-C63A-29CA-3185-6919C2336A86}"/>
          </ac:spMkLst>
        </pc:spChg>
        <pc:spChg chg="mod">
          <ac:chgData name="Erin Dempster" userId="f4904497-b9c4-4a69-aab7-b8dbc37ec1b6" providerId="ADAL" clId="{57B0C991-BFCB-49CE-9DA4-67D20984AF78}" dt="2024-09-24T19:29:55.437" v="306" actId="478"/>
          <ac:spMkLst>
            <pc:docMk/>
            <pc:sldMk cId="1863514717" sldId="613"/>
            <ac:spMk id="40" creationId="{45E33FC3-F060-E87E-BC98-7700AA855AC7}"/>
          </ac:spMkLst>
        </pc:spChg>
        <pc:spChg chg="mod">
          <ac:chgData name="Erin Dempster" userId="f4904497-b9c4-4a69-aab7-b8dbc37ec1b6" providerId="ADAL" clId="{57B0C991-BFCB-49CE-9DA4-67D20984AF78}" dt="2024-09-24T19:29:55.437" v="306" actId="478"/>
          <ac:spMkLst>
            <pc:docMk/>
            <pc:sldMk cId="1863514717" sldId="613"/>
            <ac:spMk id="41" creationId="{D61F34C6-A465-CAEC-E60C-74AC65A0EDA9}"/>
          </ac:spMkLst>
        </pc:spChg>
        <pc:spChg chg="mod">
          <ac:chgData name="Erin Dempster" userId="f4904497-b9c4-4a69-aab7-b8dbc37ec1b6" providerId="ADAL" clId="{57B0C991-BFCB-49CE-9DA4-67D20984AF78}" dt="2024-09-24T19:29:55.437" v="306" actId="478"/>
          <ac:spMkLst>
            <pc:docMk/>
            <pc:sldMk cId="1863514717" sldId="613"/>
            <ac:spMk id="42" creationId="{3E7BFE39-D57F-4B85-84A7-8F4B03CA30E9}"/>
          </ac:spMkLst>
        </pc:spChg>
        <pc:spChg chg="mod">
          <ac:chgData name="Erin Dempster" userId="f4904497-b9c4-4a69-aab7-b8dbc37ec1b6" providerId="ADAL" clId="{57B0C991-BFCB-49CE-9DA4-67D20984AF78}" dt="2024-09-24T19:29:55.437" v="306" actId="478"/>
          <ac:spMkLst>
            <pc:docMk/>
            <pc:sldMk cId="1863514717" sldId="613"/>
            <ac:spMk id="43" creationId="{C22DC529-68D0-B267-ACD1-5295CB391DDF}"/>
          </ac:spMkLst>
        </pc:spChg>
        <pc:spChg chg="mod">
          <ac:chgData name="Erin Dempster" userId="f4904497-b9c4-4a69-aab7-b8dbc37ec1b6" providerId="ADAL" clId="{57B0C991-BFCB-49CE-9DA4-67D20984AF78}" dt="2024-09-24T19:29:55.437" v="306" actId="478"/>
          <ac:spMkLst>
            <pc:docMk/>
            <pc:sldMk cId="1863514717" sldId="613"/>
            <ac:spMk id="44" creationId="{AF9378F6-6E43-EC5A-3F18-3C69EEE00B86}"/>
          </ac:spMkLst>
        </pc:spChg>
        <pc:spChg chg="mod">
          <ac:chgData name="Erin Dempster" userId="f4904497-b9c4-4a69-aab7-b8dbc37ec1b6" providerId="ADAL" clId="{57B0C991-BFCB-49CE-9DA4-67D20984AF78}" dt="2024-09-24T19:29:55.437" v="306" actId="478"/>
          <ac:spMkLst>
            <pc:docMk/>
            <pc:sldMk cId="1863514717" sldId="613"/>
            <ac:spMk id="45" creationId="{6ADE7817-1219-04E4-DB20-C038EB72CC19}"/>
          </ac:spMkLst>
        </pc:spChg>
        <pc:spChg chg="mod">
          <ac:chgData name="Erin Dempster" userId="f4904497-b9c4-4a69-aab7-b8dbc37ec1b6" providerId="ADAL" clId="{57B0C991-BFCB-49CE-9DA4-67D20984AF78}" dt="2024-09-24T19:29:55.437" v="306" actId="478"/>
          <ac:spMkLst>
            <pc:docMk/>
            <pc:sldMk cId="1863514717" sldId="613"/>
            <ac:spMk id="46" creationId="{54FD005C-E148-5738-C282-CC34B633AC58}"/>
          </ac:spMkLst>
        </pc:spChg>
        <pc:spChg chg="mod">
          <ac:chgData name="Erin Dempster" userId="f4904497-b9c4-4a69-aab7-b8dbc37ec1b6" providerId="ADAL" clId="{57B0C991-BFCB-49CE-9DA4-67D20984AF78}" dt="2024-09-24T19:29:55.437" v="306" actId="478"/>
          <ac:spMkLst>
            <pc:docMk/>
            <pc:sldMk cId="1863514717" sldId="613"/>
            <ac:spMk id="47" creationId="{6B81A588-20E0-D45A-90E9-94C6653EB916}"/>
          </ac:spMkLst>
        </pc:spChg>
        <pc:spChg chg="mod">
          <ac:chgData name="Erin Dempster" userId="f4904497-b9c4-4a69-aab7-b8dbc37ec1b6" providerId="ADAL" clId="{57B0C991-BFCB-49CE-9DA4-67D20984AF78}" dt="2024-09-24T19:29:55.437" v="306" actId="478"/>
          <ac:spMkLst>
            <pc:docMk/>
            <pc:sldMk cId="1863514717" sldId="613"/>
            <ac:spMk id="48" creationId="{A93A8723-8EE4-5F45-E018-1EEA2F4B214D}"/>
          </ac:spMkLst>
        </pc:spChg>
        <pc:spChg chg="mod">
          <ac:chgData name="Erin Dempster" userId="f4904497-b9c4-4a69-aab7-b8dbc37ec1b6" providerId="ADAL" clId="{57B0C991-BFCB-49CE-9DA4-67D20984AF78}" dt="2024-09-24T19:29:55.437" v="306" actId="478"/>
          <ac:spMkLst>
            <pc:docMk/>
            <pc:sldMk cId="1863514717" sldId="613"/>
            <ac:spMk id="49" creationId="{A40B8A20-D10A-508C-7117-D542A610CFBE}"/>
          </ac:spMkLst>
        </pc:spChg>
        <pc:spChg chg="mod">
          <ac:chgData name="Erin Dempster" userId="f4904497-b9c4-4a69-aab7-b8dbc37ec1b6" providerId="ADAL" clId="{57B0C991-BFCB-49CE-9DA4-67D20984AF78}" dt="2024-09-24T19:29:55.437" v="306" actId="478"/>
          <ac:spMkLst>
            <pc:docMk/>
            <pc:sldMk cId="1863514717" sldId="613"/>
            <ac:spMk id="50" creationId="{BE671B36-8427-D94D-6FE9-31BF5D7D2F6D}"/>
          </ac:spMkLst>
        </pc:spChg>
        <pc:spChg chg="mod">
          <ac:chgData name="Erin Dempster" userId="f4904497-b9c4-4a69-aab7-b8dbc37ec1b6" providerId="ADAL" clId="{57B0C991-BFCB-49CE-9DA4-67D20984AF78}" dt="2024-09-24T19:29:55.437" v="306" actId="478"/>
          <ac:spMkLst>
            <pc:docMk/>
            <pc:sldMk cId="1863514717" sldId="613"/>
            <ac:spMk id="51" creationId="{D215F9F2-B177-6FBD-75B3-F195C40158A7}"/>
          </ac:spMkLst>
        </pc:spChg>
        <pc:spChg chg="mod">
          <ac:chgData name="Erin Dempster" userId="f4904497-b9c4-4a69-aab7-b8dbc37ec1b6" providerId="ADAL" clId="{57B0C991-BFCB-49CE-9DA4-67D20984AF78}" dt="2024-09-24T19:29:55.437" v="306" actId="478"/>
          <ac:spMkLst>
            <pc:docMk/>
            <pc:sldMk cId="1863514717" sldId="613"/>
            <ac:spMk id="52" creationId="{47774FCA-50A3-0B0B-C657-E342BA29C394}"/>
          </ac:spMkLst>
        </pc:spChg>
        <pc:spChg chg="mod">
          <ac:chgData name="Erin Dempster" userId="f4904497-b9c4-4a69-aab7-b8dbc37ec1b6" providerId="ADAL" clId="{57B0C991-BFCB-49CE-9DA4-67D20984AF78}" dt="2024-09-24T19:29:55.437" v="306" actId="478"/>
          <ac:spMkLst>
            <pc:docMk/>
            <pc:sldMk cId="1863514717" sldId="613"/>
            <ac:spMk id="53" creationId="{A4001131-35BE-BB3B-F172-01439525D46C}"/>
          </ac:spMkLst>
        </pc:spChg>
        <pc:spChg chg="mod">
          <ac:chgData name="Erin Dempster" userId="f4904497-b9c4-4a69-aab7-b8dbc37ec1b6" providerId="ADAL" clId="{57B0C991-BFCB-49CE-9DA4-67D20984AF78}" dt="2024-09-24T19:29:55.437" v="306" actId="478"/>
          <ac:spMkLst>
            <pc:docMk/>
            <pc:sldMk cId="1863514717" sldId="613"/>
            <ac:spMk id="54" creationId="{B3BB68CE-D81C-221F-3235-C531C80ED2E9}"/>
          </ac:spMkLst>
        </pc:spChg>
        <pc:spChg chg="mod">
          <ac:chgData name="Erin Dempster" userId="f4904497-b9c4-4a69-aab7-b8dbc37ec1b6" providerId="ADAL" clId="{57B0C991-BFCB-49CE-9DA4-67D20984AF78}" dt="2024-09-24T19:29:55.437" v="306" actId="478"/>
          <ac:spMkLst>
            <pc:docMk/>
            <pc:sldMk cId="1863514717" sldId="613"/>
            <ac:spMk id="55" creationId="{5C8681E9-F2C1-509C-D942-698E6CF1EA40}"/>
          </ac:spMkLst>
        </pc:spChg>
        <pc:spChg chg="mod">
          <ac:chgData name="Erin Dempster" userId="f4904497-b9c4-4a69-aab7-b8dbc37ec1b6" providerId="ADAL" clId="{57B0C991-BFCB-49CE-9DA4-67D20984AF78}" dt="2024-09-24T19:29:55.437" v="306" actId="478"/>
          <ac:spMkLst>
            <pc:docMk/>
            <pc:sldMk cId="1863514717" sldId="613"/>
            <ac:spMk id="56" creationId="{444C4174-6522-FAB5-7A6B-07E7F5BFA9E0}"/>
          </ac:spMkLst>
        </pc:spChg>
        <pc:spChg chg="mod">
          <ac:chgData name="Erin Dempster" userId="f4904497-b9c4-4a69-aab7-b8dbc37ec1b6" providerId="ADAL" clId="{57B0C991-BFCB-49CE-9DA4-67D20984AF78}" dt="2024-09-24T19:29:55.437" v="306" actId="478"/>
          <ac:spMkLst>
            <pc:docMk/>
            <pc:sldMk cId="1863514717" sldId="613"/>
            <ac:spMk id="57" creationId="{0E966E74-F953-EE66-2DA5-D7E043B0588B}"/>
          </ac:spMkLst>
        </pc:spChg>
        <pc:spChg chg="mod">
          <ac:chgData name="Erin Dempster" userId="f4904497-b9c4-4a69-aab7-b8dbc37ec1b6" providerId="ADAL" clId="{57B0C991-BFCB-49CE-9DA4-67D20984AF78}" dt="2024-09-24T19:29:55.437" v="306" actId="478"/>
          <ac:spMkLst>
            <pc:docMk/>
            <pc:sldMk cId="1863514717" sldId="613"/>
            <ac:spMk id="58" creationId="{96587AC5-BCFC-00E7-202F-A84406E6BA62}"/>
          </ac:spMkLst>
        </pc:spChg>
        <pc:spChg chg="mod">
          <ac:chgData name="Erin Dempster" userId="f4904497-b9c4-4a69-aab7-b8dbc37ec1b6" providerId="ADAL" clId="{57B0C991-BFCB-49CE-9DA4-67D20984AF78}" dt="2024-09-24T19:29:55.437" v="306" actId="478"/>
          <ac:spMkLst>
            <pc:docMk/>
            <pc:sldMk cId="1863514717" sldId="613"/>
            <ac:spMk id="59" creationId="{CC85416C-75D1-158E-BE04-471C9FDBED7F}"/>
          </ac:spMkLst>
        </pc:spChg>
        <pc:spChg chg="mod">
          <ac:chgData name="Erin Dempster" userId="f4904497-b9c4-4a69-aab7-b8dbc37ec1b6" providerId="ADAL" clId="{57B0C991-BFCB-49CE-9DA4-67D20984AF78}" dt="2024-09-24T19:29:55.437" v="306" actId="478"/>
          <ac:spMkLst>
            <pc:docMk/>
            <pc:sldMk cId="1863514717" sldId="613"/>
            <ac:spMk id="60" creationId="{9806670D-1340-C019-B900-D4D7FAA03F7E}"/>
          </ac:spMkLst>
        </pc:spChg>
        <pc:spChg chg="mod">
          <ac:chgData name="Erin Dempster" userId="f4904497-b9c4-4a69-aab7-b8dbc37ec1b6" providerId="ADAL" clId="{57B0C991-BFCB-49CE-9DA4-67D20984AF78}" dt="2024-09-24T19:29:55.437" v="306" actId="478"/>
          <ac:spMkLst>
            <pc:docMk/>
            <pc:sldMk cId="1863514717" sldId="613"/>
            <ac:spMk id="61" creationId="{2DCE237A-EA60-D63D-6331-4474CCFCF5FB}"/>
          </ac:spMkLst>
        </pc:spChg>
        <pc:spChg chg="mod">
          <ac:chgData name="Erin Dempster" userId="f4904497-b9c4-4a69-aab7-b8dbc37ec1b6" providerId="ADAL" clId="{57B0C991-BFCB-49CE-9DA4-67D20984AF78}" dt="2024-09-24T19:29:55.437" v="306" actId="478"/>
          <ac:spMkLst>
            <pc:docMk/>
            <pc:sldMk cId="1863514717" sldId="613"/>
            <ac:spMk id="62" creationId="{940300E7-FEB3-C51D-9ECA-E7093CB4CC56}"/>
          </ac:spMkLst>
        </pc:spChg>
        <pc:spChg chg="mod">
          <ac:chgData name="Erin Dempster" userId="f4904497-b9c4-4a69-aab7-b8dbc37ec1b6" providerId="ADAL" clId="{57B0C991-BFCB-49CE-9DA4-67D20984AF78}" dt="2024-09-24T19:29:55.437" v="306" actId="478"/>
          <ac:spMkLst>
            <pc:docMk/>
            <pc:sldMk cId="1863514717" sldId="613"/>
            <ac:spMk id="63" creationId="{1D2A999C-8755-97C2-4F89-6D2BE26B6D94}"/>
          </ac:spMkLst>
        </pc:spChg>
        <pc:spChg chg="mod">
          <ac:chgData name="Erin Dempster" userId="f4904497-b9c4-4a69-aab7-b8dbc37ec1b6" providerId="ADAL" clId="{57B0C991-BFCB-49CE-9DA4-67D20984AF78}" dt="2024-09-24T19:29:55.437" v="306" actId="478"/>
          <ac:spMkLst>
            <pc:docMk/>
            <pc:sldMk cId="1863514717" sldId="613"/>
            <ac:spMk id="64" creationId="{60534AF8-8F33-99D7-A3CB-9E0E362054AC}"/>
          </ac:spMkLst>
        </pc:spChg>
        <pc:spChg chg="mod">
          <ac:chgData name="Erin Dempster" userId="f4904497-b9c4-4a69-aab7-b8dbc37ec1b6" providerId="ADAL" clId="{57B0C991-BFCB-49CE-9DA4-67D20984AF78}" dt="2024-09-24T19:29:55.437" v="306" actId="478"/>
          <ac:spMkLst>
            <pc:docMk/>
            <pc:sldMk cId="1863514717" sldId="613"/>
            <ac:spMk id="65" creationId="{C0E116C8-2A4D-A73F-7DBE-4E44359872AB}"/>
          </ac:spMkLst>
        </pc:spChg>
        <pc:spChg chg="mod">
          <ac:chgData name="Erin Dempster" userId="f4904497-b9c4-4a69-aab7-b8dbc37ec1b6" providerId="ADAL" clId="{57B0C991-BFCB-49CE-9DA4-67D20984AF78}" dt="2024-09-24T19:29:55.437" v="306" actId="478"/>
          <ac:spMkLst>
            <pc:docMk/>
            <pc:sldMk cId="1863514717" sldId="613"/>
            <ac:spMk id="66" creationId="{6FA0B3A2-7C95-5655-38C7-7AB097B8793A}"/>
          </ac:spMkLst>
        </pc:spChg>
        <pc:spChg chg="mod">
          <ac:chgData name="Erin Dempster" userId="f4904497-b9c4-4a69-aab7-b8dbc37ec1b6" providerId="ADAL" clId="{57B0C991-BFCB-49CE-9DA4-67D20984AF78}" dt="2024-09-24T19:29:55.437" v="306" actId="478"/>
          <ac:spMkLst>
            <pc:docMk/>
            <pc:sldMk cId="1863514717" sldId="613"/>
            <ac:spMk id="67" creationId="{31F0E088-0119-C829-615C-83CE674C80C5}"/>
          </ac:spMkLst>
        </pc:spChg>
        <pc:spChg chg="mod">
          <ac:chgData name="Erin Dempster" userId="f4904497-b9c4-4a69-aab7-b8dbc37ec1b6" providerId="ADAL" clId="{57B0C991-BFCB-49CE-9DA4-67D20984AF78}" dt="2024-09-24T19:29:55.437" v="306" actId="478"/>
          <ac:spMkLst>
            <pc:docMk/>
            <pc:sldMk cId="1863514717" sldId="613"/>
            <ac:spMk id="68" creationId="{C1C73EB6-7ED9-7B9F-7A53-668FEB4FA297}"/>
          </ac:spMkLst>
        </pc:spChg>
        <pc:spChg chg="mod">
          <ac:chgData name="Erin Dempster" userId="f4904497-b9c4-4a69-aab7-b8dbc37ec1b6" providerId="ADAL" clId="{57B0C991-BFCB-49CE-9DA4-67D20984AF78}" dt="2024-09-24T19:29:55.437" v="306" actId="478"/>
          <ac:spMkLst>
            <pc:docMk/>
            <pc:sldMk cId="1863514717" sldId="613"/>
            <ac:spMk id="69" creationId="{24C437EA-7E0A-9105-77F7-70955E08626B}"/>
          </ac:spMkLst>
        </pc:spChg>
        <pc:spChg chg="mod">
          <ac:chgData name="Erin Dempster" userId="f4904497-b9c4-4a69-aab7-b8dbc37ec1b6" providerId="ADAL" clId="{57B0C991-BFCB-49CE-9DA4-67D20984AF78}" dt="2024-09-24T19:29:55.437" v="306" actId="478"/>
          <ac:spMkLst>
            <pc:docMk/>
            <pc:sldMk cId="1863514717" sldId="613"/>
            <ac:spMk id="70" creationId="{E5850DB0-97AC-C0D8-E973-BDDDDC96A55F}"/>
          </ac:spMkLst>
        </pc:spChg>
        <pc:spChg chg="mod">
          <ac:chgData name="Erin Dempster" userId="f4904497-b9c4-4a69-aab7-b8dbc37ec1b6" providerId="ADAL" clId="{57B0C991-BFCB-49CE-9DA4-67D20984AF78}" dt="2024-09-24T19:29:55.437" v="306" actId="478"/>
          <ac:spMkLst>
            <pc:docMk/>
            <pc:sldMk cId="1863514717" sldId="613"/>
            <ac:spMk id="71" creationId="{E820C236-B909-AF80-7FB6-BBB4770F0FD5}"/>
          </ac:spMkLst>
        </pc:spChg>
        <pc:spChg chg="mod">
          <ac:chgData name="Erin Dempster" userId="f4904497-b9c4-4a69-aab7-b8dbc37ec1b6" providerId="ADAL" clId="{57B0C991-BFCB-49CE-9DA4-67D20984AF78}" dt="2024-09-24T19:29:55.437" v="306" actId="478"/>
          <ac:spMkLst>
            <pc:docMk/>
            <pc:sldMk cId="1863514717" sldId="613"/>
            <ac:spMk id="72" creationId="{CE006A0C-9B36-2FDE-6579-1407D977A229}"/>
          </ac:spMkLst>
        </pc:spChg>
        <pc:spChg chg="mod">
          <ac:chgData name="Erin Dempster" userId="f4904497-b9c4-4a69-aab7-b8dbc37ec1b6" providerId="ADAL" clId="{57B0C991-BFCB-49CE-9DA4-67D20984AF78}" dt="2024-09-24T19:29:55.437" v="306" actId="478"/>
          <ac:spMkLst>
            <pc:docMk/>
            <pc:sldMk cId="1863514717" sldId="613"/>
            <ac:spMk id="73" creationId="{42EE38F9-8D9E-BAE0-5411-089A9260BD6F}"/>
          </ac:spMkLst>
        </pc:spChg>
        <pc:spChg chg="mod">
          <ac:chgData name="Erin Dempster" userId="f4904497-b9c4-4a69-aab7-b8dbc37ec1b6" providerId="ADAL" clId="{57B0C991-BFCB-49CE-9DA4-67D20984AF78}" dt="2024-09-24T19:29:55.437" v="306" actId="478"/>
          <ac:spMkLst>
            <pc:docMk/>
            <pc:sldMk cId="1863514717" sldId="613"/>
            <ac:spMk id="74" creationId="{CB569AFD-977F-B1FC-2BFF-7558A7BBBD96}"/>
          </ac:spMkLst>
        </pc:spChg>
        <pc:spChg chg="mod">
          <ac:chgData name="Erin Dempster" userId="f4904497-b9c4-4a69-aab7-b8dbc37ec1b6" providerId="ADAL" clId="{57B0C991-BFCB-49CE-9DA4-67D20984AF78}" dt="2024-09-24T19:29:55.437" v="306" actId="478"/>
          <ac:spMkLst>
            <pc:docMk/>
            <pc:sldMk cId="1863514717" sldId="613"/>
            <ac:spMk id="75" creationId="{FA2E83F2-BEE9-FD38-88F9-28F7E87BE638}"/>
          </ac:spMkLst>
        </pc:spChg>
        <pc:spChg chg="mod">
          <ac:chgData name="Erin Dempster" userId="f4904497-b9c4-4a69-aab7-b8dbc37ec1b6" providerId="ADAL" clId="{57B0C991-BFCB-49CE-9DA4-67D20984AF78}" dt="2024-09-24T19:29:55.437" v="306" actId="478"/>
          <ac:spMkLst>
            <pc:docMk/>
            <pc:sldMk cId="1863514717" sldId="613"/>
            <ac:spMk id="76" creationId="{EB1F5A04-B203-991C-94E5-859A45C756F5}"/>
          </ac:spMkLst>
        </pc:spChg>
        <pc:spChg chg="mod">
          <ac:chgData name="Erin Dempster" userId="f4904497-b9c4-4a69-aab7-b8dbc37ec1b6" providerId="ADAL" clId="{57B0C991-BFCB-49CE-9DA4-67D20984AF78}" dt="2024-09-24T19:29:55.437" v="306" actId="478"/>
          <ac:spMkLst>
            <pc:docMk/>
            <pc:sldMk cId="1863514717" sldId="613"/>
            <ac:spMk id="77" creationId="{6F55FF0C-15D0-6F5C-F2D3-6A2387725023}"/>
          </ac:spMkLst>
        </pc:spChg>
        <pc:spChg chg="mod">
          <ac:chgData name="Erin Dempster" userId="f4904497-b9c4-4a69-aab7-b8dbc37ec1b6" providerId="ADAL" clId="{57B0C991-BFCB-49CE-9DA4-67D20984AF78}" dt="2024-09-24T19:29:55.437" v="306" actId="478"/>
          <ac:spMkLst>
            <pc:docMk/>
            <pc:sldMk cId="1863514717" sldId="613"/>
            <ac:spMk id="78" creationId="{9E34CE10-7254-579E-5B6A-CA097A07E716}"/>
          </ac:spMkLst>
        </pc:spChg>
        <pc:spChg chg="mod">
          <ac:chgData name="Erin Dempster" userId="f4904497-b9c4-4a69-aab7-b8dbc37ec1b6" providerId="ADAL" clId="{57B0C991-BFCB-49CE-9DA4-67D20984AF78}" dt="2024-09-24T19:29:55.437" v="306" actId="478"/>
          <ac:spMkLst>
            <pc:docMk/>
            <pc:sldMk cId="1863514717" sldId="613"/>
            <ac:spMk id="79" creationId="{F3892F92-32A3-BC70-9387-645045C7394C}"/>
          </ac:spMkLst>
        </pc:spChg>
        <pc:spChg chg="mod">
          <ac:chgData name="Erin Dempster" userId="f4904497-b9c4-4a69-aab7-b8dbc37ec1b6" providerId="ADAL" clId="{57B0C991-BFCB-49CE-9DA4-67D20984AF78}" dt="2024-09-24T19:29:55.437" v="306" actId="478"/>
          <ac:spMkLst>
            <pc:docMk/>
            <pc:sldMk cId="1863514717" sldId="613"/>
            <ac:spMk id="80" creationId="{FE1D559F-AF75-B4F5-7A2A-08401943C3A4}"/>
          </ac:spMkLst>
        </pc:spChg>
        <pc:spChg chg="mod">
          <ac:chgData name="Erin Dempster" userId="f4904497-b9c4-4a69-aab7-b8dbc37ec1b6" providerId="ADAL" clId="{57B0C991-BFCB-49CE-9DA4-67D20984AF78}" dt="2024-09-24T19:29:55.437" v="306" actId="478"/>
          <ac:spMkLst>
            <pc:docMk/>
            <pc:sldMk cId="1863514717" sldId="613"/>
            <ac:spMk id="81" creationId="{DE472E40-2403-9F73-AF45-91D6C45CDABC}"/>
          </ac:spMkLst>
        </pc:spChg>
        <pc:spChg chg="mod">
          <ac:chgData name="Erin Dempster" userId="f4904497-b9c4-4a69-aab7-b8dbc37ec1b6" providerId="ADAL" clId="{57B0C991-BFCB-49CE-9DA4-67D20984AF78}" dt="2024-09-24T19:29:55.437" v="306" actId="478"/>
          <ac:spMkLst>
            <pc:docMk/>
            <pc:sldMk cId="1863514717" sldId="613"/>
            <ac:spMk id="82" creationId="{4FBEB7E9-F590-7DB4-302A-DD5A15248972}"/>
          </ac:spMkLst>
        </pc:spChg>
        <pc:spChg chg="mod">
          <ac:chgData name="Erin Dempster" userId="f4904497-b9c4-4a69-aab7-b8dbc37ec1b6" providerId="ADAL" clId="{57B0C991-BFCB-49CE-9DA4-67D20984AF78}" dt="2024-09-24T19:29:55.437" v="306" actId="478"/>
          <ac:spMkLst>
            <pc:docMk/>
            <pc:sldMk cId="1863514717" sldId="613"/>
            <ac:spMk id="83" creationId="{6CB5A06C-15C8-E6D1-B46F-D02BBEC64D1E}"/>
          </ac:spMkLst>
        </pc:spChg>
        <pc:spChg chg="mod">
          <ac:chgData name="Erin Dempster" userId="f4904497-b9c4-4a69-aab7-b8dbc37ec1b6" providerId="ADAL" clId="{57B0C991-BFCB-49CE-9DA4-67D20984AF78}" dt="2024-09-24T19:29:55.437" v="306" actId="478"/>
          <ac:spMkLst>
            <pc:docMk/>
            <pc:sldMk cId="1863514717" sldId="613"/>
            <ac:spMk id="84" creationId="{A77DDBC1-3A3D-E30D-03DC-B1B249056118}"/>
          </ac:spMkLst>
        </pc:spChg>
        <pc:spChg chg="mod">
          <ac:chgData name="Erin Dempster" userId="f4904497-b9c4-4a69-aab7-b8dbc37ec1b6" providerId="ADAL" clId="{57B0C991-BFCB-49CE-9DA4-67D20984AF78}" dt="2024-09-24T19:29:55.437" v="306" actId="478"/>
          <ac:spMkLst>
            <pc:docMk/>
            <pc:sldMk cId="1863514717" sldId="613"/>
            <ac:spMk id="85" creationId="{314F3BFD-3495-4592-80BC-F77CEE939729}"/>
          </ac:spMkLst>
        </pc:spChg>
        <pc:spChg chg="mod">
          <ac:chgData name="Erin Dempster" userId="f4904497-b9c4-4a69-aab7-b8dbc37ec1b6" providerId="ADAL" clId="{57B0C991-BFCB-49CE-9DA4-67D20984AF78}" dt="2024-09-24T19:29:55.437" v="306" actId="478"/>
          <ac:spMkLst>
            <pc:docMk/>
            <pc:sldMk cId="1863514717" sldId="613"/>
            <ac:spMk id="86" creationId="{33B04815-5883-74D1-CC6C-31F2031F9F67}"/>
          </ac:spMkLst>
        </pc:spChg>
        <pc:spChg chg="mod">
          <ac:chgData name="Erin Dempster" userId="f4904497-b9c4-4a69-aab7-b8dbc37ec1b6" providerId="ADAL" clId="{57B0C991-BFCB-49CE-9DA4-67D20984AF78}" dt="2024-09-24T19:29:55.437" v="306" actId="478"/>
          <ac:spMkLst>
            <pc:docMk/>
            <pc:sldMk cId="1863514717" sldId="613"/>
            <ac:spMk id="87" creationId="{EBD31647-8472-D09F-5C21-F18635661976}"/>
          </ac:spMkLst>
        </pc:spChg>
        <pc:spChg chg="mod">
          <ac:chgData name="Erin Dempster" userId="f4904497-b9c4-4a69-aab7-b8dbc37ec1b6" providerId="ADAL" clId="{57B0C991-BFCB-49CE-9DA4-67D20984AF78}" dt="2024-09-24T19:29:55.437" v="306" actId="478"/>
          <ac:spMkLst>
            <pc:docMk/>
            <pc:sldMk cId="1863514717" sldId="613"/>
            <ac:spMk id="88" creationId="{3E0FE530-0509-B2C4-3752-B222049597C3}"/>
          </ac:spMkLst>
        </pc:spChg>
        <pc:spChg chg="mod">
          <ac:chgData name="Erin Dempster" userId="f4904497-b9c4-4a69-aab7-b8dbc37ec1b6" providerId="ADAL" clId="{57B0C991-BFCB-49CE-9DA4-67D20984AF78}" dt="2024-09-24T19:29:55.437" v="306" actId="478"/>
          <ac:spMkLst>
            <pc:docMk/>
            <pc:sldMk cId="1863514717" sldId="613"/>
            <ac:spMk id="89" creationId="{3E7CF86E-E334-2551-99B6-7F13CEBBFE14}"/>
          </ac:spMkLst>
        </pc:spChg>
        <pc:spChg chg="mod">
          <ac:chgData name="Erin Dempster" userId="f4904497-b9c4-4a69-aab7-b8dbc37ec1b6" providerId="ADAL" clId="{57B0C991-BFCB-49CE-9DA4-67D20984AF78}" dt="2024-09-24T19:29:55.437" v="306" actId="478"/>
          <ac:spMkLst>
            <pc:docMk/>
            <pc:sldMk cId="1863514717" sldId="613"/>
            <ac:spMk id="90" creationId="{BA66F06C-7127-FAD5-EC0A-519B3F65BC04}"/>
          </ac:spMkLst>
        </pc:spChg>
        <pc:spChg chg="mod">
          <ac:chgData name="Erin Dempster" userId="f4904497-b9c4-4a69-aab7-b8dbc37ec1b6" providerId="ADAL" clId="{57B0C991-BFCB-49CE-9DA4-67D20984AF78}" dt="2024-09-24T19:29:55.437" v="306" actId="478"/>
          <ac:spMkLst>
            <pc:docMk/>
            <pc:sldMk cId="1863514717" sldId="613"/>
            <ac:spMk id="91" creationId="{AAABE946-2BF0-4DE9-4910-B5F1434B2AAA}"/>
          </ac:spMkLst>
        </pc:spChg>
        <pc:spChg chg="mod">
          <ac:chgData name="Erin Dempster" userId="f4904497-b9c4-4a69-aab7-b8dbc37ec1b6" providerId="ADAL" clId="{57B0C991-BFCB-49CE-9DA4-67D20984AF78}" dt="2024-09-24T19:29:55.437" v="306" actId="478"/>
          <ac:spMkLst>
            <pc:docMk/>
            <pc:sldMk cId="1863514717" sldId="613"/>
            <ac:spMk id="92" creationId="{8A1404A4-F400-1715-AE08-893A42D9E40D}"/>
          </ac:spMkLst>
        </pc:spChg>
        <pc:spChg chg="mod">
          <ac:chgData name="Erin Dempster" userId="f4904497-b9c4-4a69-aab7-b8dbc37ec1b6" providerId="ADAL" clId="{57B0C991-BFCB-49CE-9DA4-67D20984AF78}" dt="2024-09-24T19:29:55.437" v="306" actId="478"/>
          <ac:spMkLst>
            <pc:docMk/>
            <pc:sldMk cId="1863514717" sldId="613"/>
            <ac:spMk id="93" creationId="{CE591C51-A14A-EF13-67A4-0BBB96D53206}"/>
          </ac:spMkLst>
        </pc:spChg>
        <pc:spChg chg="mod">
          <ac:chgData name="Erin Dempster" userId="f4904497-b9c4-4a69-aab7-b8dbc37ec1b6" providerId="ADAL" clId="{57B0C991-BFCB-49CE-9DA4-67D20984AF78}" dt="2024-09-24T19:29:55.437" v="306" actId="478"/>
          <ac:spMkLst>
            <pc:docMk/>
            <pc:sldMk cId="1863514717" sldId="613"/>
            <ac:spMk id="94" creationId="{DFDD8411-CE26-541B-7B14-36D653724CBB}"/>
          </ac:spMkLst>
        </pc:spChg>
        <pc:spChg chg="mod">
          <ac:chgData name="Erin Dempster" userId="f4904497-b9c4-4a69-aab7-b8dbc37ec1b6" providerId="ADAL" clId="{57B0C991-BFCB-49CE-9DA4-67D20984AF78}" dt="2024-09-24T19:29:55.437" v="306" actId="478"/>
          <ac:spMkLst>
            <pc:docMk/>
            <pc:sldMk cId="1863514717" sldId="613"/>
            <ac:spMk id="95" creationId="{C1D19134-A2EE-89B3-D06A-16DDF566DAAC}"/>
          </ac:spMkLst>
        </pc:spChg>
        <pc:spChg chg="mod">
          <ac:chgData name="Erin Dempster" userId="f4904497-b9c4-4a69-aab7-b8dbc37ec1b6" providerId="ADAL" clId="{57B0C991-BFCB-49CE-9DA4-67D20984AF78}" dt="2024-09-24T19:29:55.437" v="306" actId="478"/>
          <ac:spMkLst>
            <pc:docMk/>
            <pc:sldMk cId="1863514717" sldId="613"/>
            <ac:spMk id="96" creationId="{3C01E18A-C023-DEE8-173C-F83E534A695E}"/>
          </ac:spMkLst>
        </pc:spChg>
        <pc:spChg chg="mod">
          <ac:chgData name="Erin Dempster" userId="f4904497-b9c4-4a69-aab7-b8dbc37ec1b6" providerId="ADAL" clId="{57B0C991-BFCB-49CE-9DA4-67D20984AF78}" dt="2024-09-24T19:29:55.437" v="306" actId="478"/>
          <ac:spMkLst>
            <pc:docMk/>
            <pc:sldMk cId="1863514717" sldId="613"/>
            <ac:spMk id="97" creationId="{C988DACE-3E8A-E218-7599-906376696EE3}"/>
          </ac:spMkLst>
        </pc:spChg>
        <pc:spChg chg="mod">
          <ac:chgData name="Erin Dempster" userId="f4904497-b9c4-4a69-aab7-b8dbc37ec1b6" providerId="ADAL" clId="{57B0C991-BFCB-49CE-9DA4-67D20984AF78}" dt="2024-09-24T19:29:55.437" v="306" actId="478"/>
          <ac:spMkLst>
            <pc:docMk/>
            <pc:sldMk cId="1863514717" sldId="613"/>
            <ac:spMk id="98" creationId="{CC7C30CF-8ADA-98A1-F24D-3A97F50B5B81}"/>
          </ac:spMkLst>
        </pc:spChg>
        <pc:spChg chg="mod">
          <ac:chgData name="Erin Dempster" userId="f4904497-b9c4-4a69-aab7-b8dbc37ec1b6" providerId="ADAL" clId="{57B0C991-BFCB-49CE-9DA4-67D20984AF78}" dt="2024-09-24T19:29:55.437" v="306" actId="478"/>
          <ac:spMkLst>
            <pc:docMk/>
            <pc:sldMk cId="1863514717" sldId="613"/>
            <ac:spMk id="99" creationId="{40E82C4C-6B6A-553C-44ED-83C6AEA7C298}"/>
          </ac:spMkLst>
        </pc:spChg>
        <pc:spChg chg="mod">
          <ac:chgData name="Erin Dempster" userId="f4904497-b9c4-4a69-aab7-b8dbc37ec1b6" providerId="ADAL" clId="{57B0C991-BFCB-49CE-9DA4-67D20984AF78}" dt="2024-09-24T19:29:55.437" v="306" actId="478"/>
          <ac:spMkLst>
            <pc:docMk/>
            <pc:sldMk cId="1863514717" sldId="613"/>
            <ac:spMk id="100" creationId="{F9DDC0DB-FAAC-AB65-6889-2C6A70D8F3C3}"/>
          </ac:spMkLst>
        </pc:spChg>
        <pc:spChg chg="mod">
          <ac:chgData name="Erin Dempster" userId="f4904497-b9c4-4a69-aab7-b8dbc37ec1b6" providerId="ADAL" clId="{57B0C991-BFCB-49CE-9DA4-67D20984AF78}" dt="2024-09-24T19:29:55.437" v="306" actId="478"/>
          <ac:spMkLst>
            <pc:docMk/>
            <pc:sldMk cId="1863514717" sldId="613"/>
            <ac:spMk id="101" creationId="{C9393754-402E-8874-1368-67E8E8940EB5}"/>
          </ac:spMkLst>
        </pc:spChg>
        <pc:spChg chg="mod">
          <ac:chgData name="Erin Dempster" userId="f4904497-b9c4-4a69-aab7-b8dbc37ec1b6" providerId="ADAL" clId="{57B0C991-BFCB-49CE-9DA4-67D20984AF78}" dt="2024-09-24T19:29:55.437" v="306" actId="478"/>
          <ac:spMkLst>
            <pc:docMk/>
            <pc:sldMk cId="1863514717" sldId="613"/>
            <ac:spMk id="102" creationId="{2644800C-ABDE-1225-EBBC-281E283ED754}"/>
          </ac:spMkLst>
        </pc:spChg>
        <pc:spChg chg="del mod">
          <ac:chgData name="Erin Dempster" userId="f4904497-b9c4-4a69-aab7-b8dbc37ec1b6" providerId="ADAL" clId="{57B0C991-BFCB-49CE-9DA4-67D20984AF78}" dt="2024-09-24T19:29:45.452" v="303" actId="478"/>
          <ac:spMkLst>
            <pc:docMk/>
            <pc:sldMk cId="1863514717" sldId="613"/>
            <ac:spMk id="103" creationId="{683CA865-9A4D-C651-F69B-5AB2410859FF}"/>
          </ac:spMkLst>
        </pc:spChg>
        <pc:spChg chg="del mod">
          <ac:chgData name="Erin Dempster" userId="f4904497-b9c4-4a69-aab7-b8dbc37ec1b6" providerId="ADAL" clId="{57B0C991-BFCB-49CE-9DA4-67D20984AF78}" dt="2024-09-24T19:29:55.437" v="306" actId="478"/>
          <ac:spMkLst>
            <pc:docMk/>
            <pc:sldMk cId="1863514717" sldId="613"/>
            <ac:spMk id="104" creationId="{D4DA348A-128E-DC3C-3313-FA5936C18538}"/>
          </ac:spMkLst>
        </pc:spChg>
        <pc:spChg chg="del mod">
          <ac:chgData name="Erin Dempster" userId="f4904497-b9c4-4a69-aab7-b8dbc37ec1b6" providerId="ADAL" clId="{57B0C991-BFCB-49CE-9DA4-67D20984AF78}" dt="2024-09-24T19:29:44.275" v="302" actId="478"/>
          <ac:spMkLst>
            <pc:docMk/>
            <pc:sldMk cId="1863514717" sldId="613"/>
            <ac:spMk id="105" creationId="{0C0EBA54-466D-261A-D394-1954D419C3E8}"/>
          </ac:spMkLst>
        </pc:spChg>
        <pc:spChg chg="del mod">
          <ac:chgData name="Erin Dempster" userId="f4904497-b9c4-4a69-aab7-b8dbc37ec1b6" providerId="ADAL" clId="{57B0C991-BFCB-49CE-9DA4-67D20984AF78}" dt="2024-09-24T19:29:48.701" v="304" actId="478"/>
          <ac:spMkLst>
            <pc:docMk/>
            <pc:sldMk cId="1863514717" sldId="613"/>
            <ac:spMk id="106" creationId="{99A2BA85-2C75-C58C-78CD-B9FEA948B258}"/>
          </ac:spMkLst>
        </pc:spChg>
        <pc:spChg chg="mod">
          <ac:chgData name="Erin Dempster" userId="f4904497-b9c4-4a69-aab7-b8dbc37ec1b6" providerId="ADAL" clId="{57B0C991-BFCB-49CE-9DA4-67D20984AF78}" dt="2024-09-24T19:29:55.437" v="306" actId="478"/>
          <ac:spMkLst>
            <pc:docMk/>
            <pc:sldMk cId="1863514717" sldId="613"/>
            <ac:spMk id="107" creationId="{4BEBD276-3290-1001-C838-547DA08E5833}"/>
          </ac:spMkLst>
        </pc:spChg>
        <pc:spChg chg="mod">
          <ac:chgData name="Erin Dempster" userId="f4904497-b9c4-4a69-aab7-b8dbc37ec1b6" providerId="ADAL" clId="{57B0C991-BFCB-49CE-9DA4-67D20984AF78}" dt="2024-09-24T19:29:55.437" v="306" actId="478"/>
          <ac:spMkLst>
            <pc:docMk/>
            <pc:sldMk cId="1863514717" sldId="613"/>
            <ac:spMk id="108" creationId="{C15748A0-3964-ABF7-04D6-132BC3B0195E}"/>
          </ac:spMkLst>
        </pc:spChg>
        <pc:spChg chg="mod">
          <ac:chgData name="Erin Dempster" userId="f4904497-b9c4-4a69-aab7-b8dbc37ec1b6" providerId="ADAL" clId="{57B0C991-BFCB-49CE-9DA4-67D20984AF78}" dt="2024-09-24T19:29:55.437" v="306" actId="478"/>
          <ac:spMkLst>
            <pc:docMk/>
            <pc:sldMk cId="1863514717" sldId="613"/>
            <ac:spMk id="109" creationId="{A11221E6-C66A-6779-95CC-FB5A3AAB57F4}"/>
          </ac:spMkLst>
        </pc:spChg>
        <pc:spChg chg="mod">
          <ac:chgData name="Erin Dempster" userId="f4904497-b9c4-4a69-aab7-b8dbc37ec1b6" providerId="ADAL" clId="{57B0C991-BFCB-49CE-9DA4-67D20984AF78}" dt="2024-09-24T19:29:55.437" v="306" actId="478"/>
          <ac:spMkLst>
            <pc:docMk/>
            <pc:sldMk cId="1863514717" sldId="613"/>
            <ac:spMk id="110" creationId="{F9C48B84-8D2B-B143-E499-EAA067230AD3}"/>
          </ac:spMkLst>
        </pc:spChg>
        <pc:spChg chg="mod">
          <ac:chgData name="Erin Dempster" userId="f4904497-b9c4-4a69-aab7-b8dbc37ec1b6" providerId="ADAL" clId="{57B0C991-BFCB-49CE-9DA4-67D20984AF78}" dt="2024-09-24T19:29:55.437" v="306" actId="478"/>
          <ac:spMkLst>
            <pc:docMk/>
            <pc:sldMk cId="1863514717" sldId="613"/>
            <ac:spMk id="111" creationId="{367D7CB3-3E08-4F78-30BC-9157DBBF6D40}"/>
          </ac:spMkLst>
        </pc:spChg>
        <pc:spChg chg="mod">
          <ac:chgData name="Erin Dempster" userId="f4904497-b9c4-4a69-aab7-b8dbc37ec1b6" providerId="ADAL" clId="{57B0C991-BFCB-49CE-9DA4-67D20984AF78}" dt="2024-09-24T19:29:55.437" v="306" actId="478"/>
          <ac:spMkLst>
            <pc:docMk/>
            <pc:sldMk cId="1863514717" sldId="613"/>
            <ac:spMk id="112" creationId="{E292D3ED-09FA-35C9-3588-BBCC8CD4F145}"/>
          </ac:spMkLst>
        </pc:spChg>
        <pc:spChg chg="mod">
          <ac:chgData name="Erin Dempster" userId="f4904497-b9c4-4a69-aab7-b8dbc37ec1b6" providerId="ADAL" clId="{57B0C991-BFCB-49CE-9DA4-67D20984AF78}" dt="2024-09-24T19:29:55.437" v="306" actId="478"/>
          <ac:spMkLst>
            <pc:docMk/>
            <pc:sldMk cId="1863514717" sldId="613"/>
            <ac:spMk id="113" creationId="{53F7DA70-70A1-6884-F15D-24806AD8E575}"/>
          </ac:spMkLst>
        </pc:spChg>
        <pc:spChg chg="mod">
          <ac:chgData name="Erin Dempster" userId="f4904497-b9c4-4a69-aab7-b8dbc37ec1b6" providerId="ADAL" clId="{57B0C991-BFCB-49CE-9DA4-67D20984AF78}" dt="2024-09-24T19:29:55.437" v="306" actId="478"/>
          <ac:spMkLst>
            <pc:docMk/>
            <pc:sldMk cId="1863514717" sldId="613"/>
            <ac:spMk id="114" creationId="{093B467A-F5CE-8786-008D-97E611DD8F16}"/>
          </ac:spMkLst>
        </pc:spChg>
        <pc:spChg chg="mod">
          <ac:chgData name="Erin Dempster" userId="f4904497-b9c4-4a69-aab7-b8dbc37ec1b6" providerId="ADAL" clId="{57B0C991-BFCB-49CE-9DA4-67D20984AF78}" dt="2024-09-24T19:29:55.437" v="306" actId="478"/>
          <ac:spMkLst>
            <pc:docMk/>
            <pc:sldMk cId="1863514717" sldId="613"/>
            <ac:spMk id="115" creationId="{B9178087-152B-F8D5-0C1D-D372C68D96A1}"/>
          </ac:spMkLst>
        </pc:spChg>
        <pc:spChg chg="mod">
          <ac:chgData name="Erin Dempster" userId="f4904497-b9c4-4a69-aab7-b8dbc37ec1b6" providerId="ADAL" clId="{57B0C991-BFCB-49CE-9DA4-67D20984AF78}" dt="2024-09-24T19:29:55.437" v="306" actId="478"/>
          <ac:spMkLst>
            <pc:docMk/>
            <pc:sldMk cId="1863514717" sldId="613"/>
            <ac:spMk id="116" creationId="{1A685AC0-5A33-EA23-C474-6C5FADFBAB49}"/>
          </ac:spMkLst>
        </pc:spChg>
        <pc:spChg chg="mod">
          <ac:chgData name="Erin Dempster" userId="f4904497-b9c4-4a69-aab7-b8dbc37ec1b6" providerId="ADAL" clId="{57B0C991-BFCB-49CE-9DA4-67D20984AF78}" dt="2024-09-24T19:29:55.437" v="306" actId="478"/>
          <ac:spMkLst>
            <pc:docMk/>
            <pc:sldMk cId="1863514717" sldId="613"/>
            <ac:spMk id="117" creationId="{F02DE6C6-48D9-7EC3-A11E-249433361430}"/>
          </ac:spMkLst>
        </pc:spChg>
        <pc:spChg chg="mod">
          <ac:chgData name="Erin Dempster" userId="f4904497-b9c4-4a69-aab7-b8dbc37ec1b6" providerId="ADAL" clId="{57B0C991-BFCB-49CE-9DA4-67D20984AF78}" dt="2024-09-24T19:29:55.437" v="306" actId="478"/>
          <ac:spMkLst>
            <pc:docMk/>
            <pc:sldMk cId="1863514717" sldId="613"/>
            <ac:spMk id="118" creationId="{9930FD77-6B2E-87E6-C2A7-4E2BEA82EADC}"/>
          </ac:spMkLst>
        </pc:spChg>
        <pc:spChg chg="mod">
          <ac:chgData name="Erin Dempster" userId="f4904497-b9c4-4a69-aab7-b8dbc37ec1b6" providerId="ADAL" clId="{57B0C991-BFCB-49CE-9DA4-67D20984AF78}" dt="2024-09-24T19:29:55.437" v="306" actId="478"/>
          <ac:spMkLst>
            <pc:docMk/>
            <pc:sldMk cId="1863514717" sldId="613"/>
            <ac:spMk id="119" creationId="{517B192F-8A34-D510-6ACC-B5A436D3DA97}"/>
          </ac:spMkLst>
        </pc:spChg>
        <pc:spChg chg="mod">
          <ac:chgData name="Erin Dempster" userId="f4904497-b9c4-4a69-aab7-b8dbc37ec1b6" providerId="ADAL" clId="{57B0C991-BFCB-49CE-9DA4-67D20984AF78}" dt="2024-09-24T19:29:55.437" v="306" actId="478"/>
          <ac:spMkLst>
            <pc:docMk/>
            <pc:sldMk cId="1863514717" sldId="613"/>
            <ac:spMk id="120" creationId="{B731255E-DC3D-F490-9C0F-DB3D650304EE}"/>
          </ac:spMkLst>
        </pc:spChg>
        <pc:spChg chg="mod">
          <ac:chgData name="Erin Dempster" userId="f4904497-b9c4-4a69-aab7-b8dbc37ec1b6" providerId="ADAL" clId="{57B0C991-BFCB-49CE-9DA4-67D20984AF78}" dt="2024-09-24T19:29:55.437" v="306" actId="478"/>
          <ac:spMkLst>
            <pc:docMk/>
            <pc:sldMk cId="1863514717" sldId="613"/>
            <ac:spMk id="121" creationId="{8F96E7FE-8F08-9989-B93D-ECE645E15F11}"/>
          </ac:spMkLst>
        </pc:spChg>
        <pc:spChg chg="mod">
          <ac:chgData name="Erin Dempster" userId="f4904497-b9c4-4a69-aab7-b8dbc37ec1b6" providerId="ADAL" clId="{57B0C991-BFCB-49CE-9DA4-67D20984AF78}" dt="2024-09-24T19:29:55.437" v="306" actId="478"/>
          <ac:spMkLst>
            <pc:docMk/>
            <pc:sldMk cId="1863514717" sldId="613"/>
            <ac:spMk id="122" creationId="{465FAC5F-D60C-95BD-F50C-A3492399743F}"/>
          </ac:spMkLst>
        </pc:spChg>
        <pc:spChg chg="mod">
          <ac:chgData name="Erin Dempster" userId="f4904497-b9c4-4a69-aab7-b8dbc37ec1b6" providerId="ADAL" clId="{57B0C991-BFCB-49CE-9DA4-67D20984AF78}" dt="2024-09-24T19:29:55.437" v="306" actId="478"/>
          <ac:spMkLst>
            <pc:docMk/>
            <pc:sldMk cId="1863514717" sldId="613"/>
            <ac:spMk id="123" creationId="{CDC7BB50-2399-41DC-CC94-8DF49612688B}"/>
          </ac:spMkLst>
        </pc:spChg>
        <pc:spChg chg="mod">
          <ac:chgData name="Erin Dempster" userId="f4904497-b9c4-4a69-aab7-b8dbc37ec1b6" providerId="ADAL" clId="{57B0C991-BFCB-49CE-9DA4-67D20984AF78}" dt="2024-09-24T19:29:55.437" v="306" actId="478"/>
          <ac:spMkLst>
            <pc:docMk/>
            <pc:sldMk cId="1863514717" sldId="613"/>
            <ac:spMk id="124" creationId="{C5DBC47C-4CCA-4891-8074-12D6CD03F6F6}"/>
          </ac:spMkLst>
        </pc:spChg>
        <pc:spChg chg="mod">
          <ac:chgData name="Erin Dempster" userId="f4904497-b9c4-4a69-aab7-b8dbc37ec1b6" providerId="ADAL" clId="{57B0C991-BFCB-49CE-9DA4-67D20984AF78}" dt="2024-09-24T19:29:55.437" v="306" actId="478"/>
          <ac:spMkLst>
            <pc:docMk/>
            <pc:sldMk cId="1863514717" sldId="613"/>
            <ac:spMk id="125" creationId="{B1AD1379-086C-87A0-EB78-DA80563C99FF}"/>
          </ac:spMkLst>
        </pc:spChg>
        <pc:spChg chg="mod">
          <ac:chgData name="Erin Dempster" userId="f4904497-b9c4-4a69-aab7-b8dbc37ec1b6" providerId="ADAL" clId="{57B0C991-BFCB-49CE-9DA4-67D20984AF78}" dt="2024-09-24T19:29:55.437" v="306" actId="478"/>
          <ac:spMkLst>
            <pc:docMk/>
            <pc:sldMk cId="1863514717" sldId="613"/>
            <ac:spMk id="126" creationId="{672F3E92-00DD-9BBA-68C5-526A0E19A18D}"/>
          </ac:spMkLst>
        </pc:spChg>
        <pc:spChg chg="mod">
          <ac:chgData name="Erin Dempster" userId="f4904497-b9c4-4a69-aab7-b8dbc37ec1b6" providerId="ADAL" clId="{57B0C991-BFCB-49CE-9DA4-67D20984AF78}" dt="2024-09-24T19:29:55.437" v="306" actId="478"/>
          <ac:spMkLst>
            <pc:docMk/>
            <pc:sldMk cId="1863514717" sldId="613"/>
            <ac:spMk id="127" creationId="{D8188EBC-6EB3-0EB9-688D-7C8D7CCF7884}"/>
          </ac:spMkLst>
        </pc:spChg>
        <pc:spChg chg="mod">
          <ac:chgData name="Erin Dempster" userId="f4904497-b9c4-4a69-aab7-b8dbc37ec1b6" providerId="ADAL" clId="{57B0C991-BFCB-49CE-9DA4-67D20984AF78}" dt="2024-09-24T19:29:55.437" v="306" actId="478"/>
          <ac:spMkLst>
            <pc:docMk/>
            <pc:sldMk cId="1863514717" sldId="613"/>
            <ac:spMk id="128" creationId="{A48071D9-F2A1-EFFC-CCE2-ED0AB960C963}"/>
          </ac:spMkLst>
        </pc:spChg>
        <pc:spChg chg="mod">
          <ac:chgData name="Erin Dempster" userId="f4904497-b9c4-4a69-aab7-b8dbc37ec1b6" providerId="ADAL" clId="{57B0C991-BFCB-49CE-9DA4-67D20984AF78}" dt="2024-09-24T19:29:55.437" v="306" actId="478"/>
          <ac:spMkLst>
            <pc:docMk/>
            <pc:sldMk cId="1863514717" sldId="613"/>
            <ac:spMk id="129" creationId="{0B67F770-EB91-EAAD-C7BA-77631ED6E162}"/>
          </ac:spMkLst>
        </pc:spChg>
        <pc:spChg chg="mod">
          <ac:chgData name="Erin Dempster" userId="f4904497-b9c4-4a69-aab7-b8dbc37ec1b6" providerId="ADAL" clId="{57B0C991-BFCB-49CE-9DA4-67D20984AF78}" dt="2024-09-24T19:29:55.437" v="306" actId="478"/>
          <ac:spMkLst>
            <pc:docMk/>
            <pc:sldMk cId="1863514717" sldId="613"/>
            <ac:spMk id="130" creationId="{C9E85899-E950-E99D-915B-96A2637BA48E}"/>
          </ac:spMkLst>
        </pc:spChg>
        <pc:spChg chg="mod">
          <ac:chgData name="Erin Dempster" userId="f4904497-b9c4-4a69-aab7-b8dbc37ec1b6" providerId="ADAL" clId="{57B0C991-BFCB-49CE-9DA4-67D20984AF78}" dt="2024-09-24T19:29:55.437" v="306" actId="478"/>
          <ac:spMkLst>
            <pc:docMk/>
            <pc:sldMk cId="1863514717" sldId="613"/>
            <ac:spMk id="131" creationId="{FD7F2E1E-0307-BC6E-0BBC-8E437D4CDAF3}"/>
          </ac:spMkLst>
        </pc:spChg>
        <pc:spChg chg="mod">
          <ac:chgData name="Erin Dempster" userId="f4904497-b9c4-4a69-aab7-b8dbc37ec1b6" providerId="ADAL" clId="{57B0C991-BFCB-49CE-9DA4-67D20984AF78}" dt="2024-09-24T19:29:55.437" v="306" actId="478"/>
          <ac:spMkLst>
            <pc:docMk/>
            <pc:sldMk cId="1863514717" sldId="613"/>
            <ac:spMk id="132" creationId="{F65B74DA-A9F6-B35C-8D02-616FF6008005}"/>
          </ac:spMkLst>
        </pc:spChg>
        <pc:spChg chg="mod">
          <ac:chgData name="Erin Dempster" userId="f4904497-b9c4-4a69-aab7-b8dbc37ec1b6" providerId="ADAL" clId="{57B0C991-BFCB-49CE-9DA4-67D20984AF78}" dt="2024-09-24T19:29:55.437" v="306" actId="478"/>
          <ac:spMkLst>
            <pc:docMk/>
            <pc:sldMk cId="1863514717" sldId="613"/>
            <ac:spMk id="133" creationId="{CF7558EA-B950-941F-994F-0BC586C23DD2}"/>
          </ac:spMkLst>
        </pc:spChg>
        <pc:spChg chg="mod">
          <ac:chgData name="Erin Dempster" userId="f4904497-b9c4-4a69-aab7-b8dbc37ec1b6" providerId="ADAL" clId="{57B0C991-BFCB-49CE-9DA4-67D20984AF78}" dt="2024-09-24T19:29:55.437" v="306" actId="478"/>
          <ac:spMkLst>
            <pc:docMk/>
            <pc:sldMk cId="1863514717" sldId="613"/>
            <ac:spMk id="134" creationId="{0E3B0ACC-AB9C-A10C-C9EF-1BC911839D3E}"/>
          </ac:spMkLst>
        </pc:spChg>
        <pc:spChg chg="mod">
          <ac:chgData name="Erin Dempster" userId="f4904497-b9c4-4a69-aab7-b8dbc37ec1b6" providerId="ADAL" clId="{57B0C991-BFCB-49CE-9DA4-67D20984AF78}" dt="2024-09-24T19:29:55.437" v="306" actId="478"/>
          <ac:spMkLst>
            <pc:docMk/>
            <pc:sldMk cId="1863514717" sldId="613"/>
            <ac:spMk id="135" creationId="{1BEFBCB7-13FA-AE3C-D3BF-F530EC3D8B1D}"/>
          </ac:spMkLst>
        </pc:spChg>
        <pc:spChg chg="mod">
          <ac:chgData name="Erin Dempster" userId="f4904497-b9c4-4a69-aab7-b8dbc37ec1b6" providerId="ADAL" clId="{57B0C991-BFCB-49CE-9DA4-67D20984AF78}" dt="2024-09-24T19:29:55.437" v="306" actId="478"/>
          <ac:spMkLst>
            <pc:docMk/>
            <pc:sldMk cId="1863514717" sldId="613"/>
            <ac:spMk id="136" creationId="{CC5E1A78-1453-E377-E2A0-2375C5B5736C}"/>
          </ac:spMkLst>
        </pc:spChg>
        <pc:spChg chg="mod">
          <ac:chgData name="Erin Dempster" userId="f4904497-b9c4-4a69-aab7-b8dbc37ec1b6" providerId="ADAL" clId="{57B0C991-BFCB-49CE-9DA4-67D20984AF78}" dt="2024-09-24T19:29:55.437" v="306" actId="478"/>
          <ac:spMkLst>
            <pc:docMk/>
            <pc:sldMk cId="1863514717" sldId="613"/>
            <ac:spMk id="137" creationId="{DB2389D8-8B74-8302-2770-12B50220C475}"/>
          </ac:spMkLst>
        </pc:spChg>
        <pc:spChg chg="mod">
          <ac:chgData name="Erin Dempster" userId="f4904497-b9c4-4a69-aab7-b8dbc37ec1b6" providerId="ADAL" clId="{57B0C991-BFCB-49CE-9DA4-67D20984AF78}" dt="2024-09-24T19:29:55.437" v="306" actId="478"/>
          <ac:spMkLst>
            <pc:docMk/>
            <pc:sldMk cId="1863514717" sldId="613"/>
            <ac:spMk id="138" creationId="{50B58995-B83B-BC28-8708-CCB1504CED3D}"/>
          </ac:spMkLst>
        </pc:spChg>
        <pc:spChg chg="mod">
          <ac:chgData name="Erin Dempster" userId="f4904497-b9c4-4a69-aab7-b8dbc37ec1b6" providerId="ADAL" clId="{57B0C991-BFCB-49CE-9DA4-67D20984AF78}" dt="2024-09-24T19:29:55.437" v="306" actId="478"/>
          <ac:spMkLst>
            <pc:docMk/>
            <pc:sldMk cId="1863514717" sldId="613"/>
            <ac:spMk id="139" creationId="{09781425-99B3-8AD1-769E-07D17DB852FD}"/>
          </ac:spMkLst>
        </pc:spChg>
        <pc:spChg chg="mod">
          <ac:chgData name="Erin Dempster" userId="f4904497-b9c4-4a69-aab7-b8dbc37ec1b6" providerId="ADAL" clId="{57B0C991-BFCB-49CE-9DA4-67D20984AF78}" dt="2024-09-24T19:29:55.437" v="306" actId="478"/>
          <ac:spMkLst>
            <pc:docMk/>
            <pc:sldMk cId="1863514717" sldId="613"/>
            <ac:spMk id="140" creationId="{DFFCAF55-D610-2677-6ECD-B37AFF60FC23}"/>
          </ac:spMkLst>
        </pc:spChg>
        <pc:spChg chg="mod">
          <ac:chgData name="Erin Dempster" userId="f4904497-b9c4-4a69-aab7-b8dbc37ec1b6" providerId="ADAL" clId="{57B0C991-BFCB-49CE-9DA4-67D20984AF78}" dt="2024-09-24T19:29:55.437" v="306" actId="478"/>
          <ac:spMkLst>
            <pc:docMk/>
            <pc:sldMk cId="1863514717" sldId="613"/>
            <ac:spMk id="141" creationId="{86731226-77DF-8B65-5961-1DA01C5BA5BC}"/>
          </ac:spMkLst>
        </pc:spChg>
        <pc:spChg chg="del mod">
          <ac:chgData name="Erin Dempster" userId="f4904497-b9c4-4a69-aab7-b8dbc37ec1b6" providerId="ADAL" clId="{57B0C991-BFCB-49CE-9DA4-67D20984AF78}" dt="2024-09-24T19:15:38.187" v="133" actId="478"/>
          <ac:spMkLst>
            <pc:docMk/>
            <pc:sldMk cId="1863514717" sldId="613"/>
            <ac:spMk id="142" creationId="{82A405F1-D2A8-951C-9A8C-14ECA19EE62E}"/>
          </ac:spMkLst>
        </pc:spChg>
        <pc:spChg chg="del mod">
          <ac:chgData name="Erin Dempster" userId="f4904497-b9c4-4a69-aab7-b8dbc37ec1b6" providerId="ADAL" clId="{57B0C991-BFCB-49CE-9DA4-67D20984AF78}" dt="2024-09-24T19:15:35.458" v="132" actId="478"/>
          <ac:spMkLst>
            <pc:docMk/>
            <pc:sldMk cId="1863514717" sldId="613"/>
            <ac:spMk id="143" creationId="{A3A01E87-EC22-A5C7-8072-8E616CFCE89C}"/>
          </ac:spMkLst>
        </pc:spChg>
        <pc:spChg chg="del mod">
          <ac:chgData name="Erin Dempster" userId="f4904497-b9c4-4a69-aab7-b8dbc37ec1b6" providerId="ADAL" clId="{57B0C991-BFCB-49CE-9DA4-67D20984AF78}" dt="2024-09-24T19:15:24.283" v="128" actId="478"/>
          <ac:spMkLst>
            <pc:docMk/>
            <pc:sldMk cId="1863514717" sldId="613"/>
            <ac:spMk id="144" creationId="{F7794236-5AA2-586E-E2F1-7E4FBBD0251E}"/>
          </ac:spMkLst>
        </pc:spChg>
        <pc:spChg chg="del mod">
          <ac:chgData name="Erin Dempster" userId="f4904497-b9c4-4a69-aab7-b8dbc37ec1b6" providerId="ADAL" clId="{57B0C991-BFCB-49CE-9DA4-67D20984AF78}" dt="2024-09-24T19:15:30.407" v="130" actId="478"/>
          <ac:spMkLst>
            <pc:docMk/>
            <pc:sldMk cId="1863514717" sldId="613"/>
            <ac:spMk id="145" creationId="{ABCB27A4-D6CC-B15E-6AC5-8599AA5822C6}"/>
          </ac:spMkLst>
        </pc:spChg>
        <pc:spChg chg="del mod">
          <ac:chgData name="Erin Dempster" userId="f4904497-b9c4-4a69-aab7-b8dbc37ec1b6" providerId="ADAL" clId="{57B0C991-BFCB-49CE-9DA4-67D20984AF78}" dt="2024-09-24T19:15:33.962" v="131" actId="478"/>
          <ac:spMkLst>
            <pc:docMk/>
            <pc:sldMk cId="1863514717" sldId="613"/>
            <ac:spMk id="146" creationId="{F5ED81E6-AC76-FF35-4349-814B65A1471E}"/>
          </ac:spMkLst>
        </pc:spChg>
        <pc:spChg chg="mod">
          <ac:chgData name="Erin Dempster" userId="f4904497-b9c4-4a69-aab7-b8dbc37ec1b6" providerId="ADAL" clId="{57B0C991-BFCB-49CE-9DA4-67D20984AF78}" dt="2024-09-24T19:29:55.437" v="306" actId="478"/>
          <ac:spMkLst>
            <pc:docMk/>
            <pc:sldMk cId="1863514717" sldId="613"/>
            <ac:spMk id="147" creationId="{FA5E5FCB-2988-66B6-F026-1802BFEB7330}"/>
          </ac:spMkLst>
        </pc:spChg>
        <pc:spChg chg="mod">
          <ac:chgData name="Erin Dempster" userId="f4904497-b9c4-4a69-aab7-b8dbc37ec1b6" providerId="ADAL" clId="{57B0C991-BFCB-49CE-9DA4-67D20984AF78}" dt="2024-09-24T19:29:55.437" v="306" actId="478"/>
          <ac:spMkLst>
            <pc:docMk/>
            <pc:sldMk cId="1863514717" sldId="613"/>
            <ac:spMk id="148" creationId="{42CAE2C8-1B95-1E2B-63D1-FDA7236010AF}"/>
          </ac:spMkLst>
        </pc:spChg>
        <pc:spChg chg="mod">
          <ac:chgData name="Erin Dempster" userId="f4904497-b9c4-4a69-aab7-b8dbc37ec1b6" providerId="ADAL" clId="{57B0C991-BFCB-49CE-9DA4-67D20984AF78}" dt="2024-09-24T19:29:55.437" v="306" actId="478"/>
          <ac:spMkLst>
            <pc:docMk/>
            <pc:sldMk cId="1863514717" sldId="613"/>
            <ac:spMk id="149" creationId="{0A53FB20-860D-EC4C-E0D0-94F58A71E97F}"/>
          </ac:spMkLst>
        </pc:spChg>
        <pc:spChg chg="mod">
          <ac:chgData name="Erin Dempster" userId="f4904497-b9c4-4a69-aab7-b8dbc37ec1b6" providerId="ADAL" clId="{57B0C991-BFCB-49CE-9DA4-67D20984AF78}" dt="2024-09-24T19:29:55.437" v="306" actId="478"/>
          <ac:spMkLst>
            <pc:docMk/>
            <pc:sldMk cId="1863514717" sldId="613"/>
            <ac:spMk id="150" creationId="{280D8EF7-CB92-10BD-B0A7-7427C7F057B7}"/>
          </ac:spMkLst>
        </pc:spChg>
        <pc:spChg chg="mod">
          <ac:chgData name="Erin Dempster" userId="f4904497-b9c4-4a69-aab7-b8dbc37ec1b6" providerId="ADAL" clId="{57B0C991-BFCB-49CE-9DA4-67D20984AF78}" dt="2024-09-24T19:29:55.437" v="306" actId="478"/>
          <ac:spMkLst>
            <pc:docMk/>
            <pc:sldMk cId="1863514717" sldId="613"/>
            <ac:spMk id="151" creationId="{736EFF6B-E79A-3CC5-6AD9-BCD6869492CD}"/>
          </ac:spMkLst>
        </pc:spChg>
        <pc:spChg chg="mod">
          <ac:chgData name="Erin Dempster" userId="f4904497-b9c4-4a69-aab7-b8dbc37ec1b6" providerId="ADAL" clId="{57B0C991-BFCB-49CE-9DA4-67D20984AF78}" dt="2024-09-24T19:29:55.437" v="306" actId="478"/>
          <ac:spMkLst>
            <pc:docMk/>
            <pc:sldMk cId="1863514717" sldId="613"/>
            <ac:spMk id="152" creationId="{FB5671BB-D0DE-474E-FF81-A5F33685B35B}"/>
          </ac:spMkLst>
        </pc:spChg>
        <pc:spChg chg="mod">
          <ac:chgData name="Erin Dempster" userId="f4904497-b9c4-4a69-aab7-b8dbc37ec1b6" providerId="ADAL" clId="{57B0C991-BFCB-49CE-9DA4-67D20984AF78}" dt="2024-09-24T19:29:55.437" v="306" actId="478"/>
          <ac:spMkLst>
            <pc:docMk/>
            <pc:sldMk cId="1863514717" sldId="613"/>
            <ac:spMk id="153" creationId="{AC13C30B-B1B9-BA8D-3974-4F26425ED558}"/>
          </ac:spMkLst>
        </pc:spChg>
        <pc:spChg chg="mod">
          <ac:chgData name="Erin Dempster" userId="f4904497-b9c4-4a69-aab7-b8dbc37ec1b6" providerId="ADAL" clId="{57B0C991-BFCB-49CE-9DA4-67D20984AF78}" dt="2024-09-24T19:29:55.437" v="306" actId="478"/>
          <ac:spMkLst>
            <pc:docMk/>
            <pc:sldMk cId="1863514717" sldId="613"/>
            <ac:spMk id="154" creationId="{FF351176-E0F1-2E11-21C4-9ECCC60E8779}"/>
          </ac:spMkLst>
        </pc:spChg>
        <pc:spChg chg="mod">
          <ac:chgData name="Erin Dempster" userId="f4904497-b9c4-4a69-aab7-b8dbc37ec1b6" providerId="ADAL" clId="{57B0C991-BFCB-49CE-9DA4-67D20984AF78}" dt="2024-09-24T19:29:55.437" v="306" actId="478"/>
          <ac:spMkLst>
            <pc:docMk/>
            <pc:sldMk cId="1863514717" sldId="613"/>
            <ac:spMk id="155" creationId="{3E5939D2-60E2-0EE2-5BFB-FAC2CF51C4B6}"/>
          </ac:spMkLst>
        </pc:spChg>
        <pc:spChg chg="mod">
          <ac:chgData name="Erin Dempster" userId="f4904497-b9c4-4a69-aab7-b8dbc37ec1b6" providerId="ADAL" clId="{57B0C991-BFCB-49CE-9DA4-67D20984AF78}" dt="2024-09-24T19:29:55.437" v="306" actId="478"/>
          <ac:spMkLst>
            <pc:docMk/>
            <pc:sldMk cId="1863514717" sldId="613"/>
            <ac:spMk id="156" creationId="{FEE0FF37-7E73-DBFA-C7C3-D8463B52AEA1}"/>
          </ac:spMkLst>
        </pc:spChg>
        <pc:spChg chg="mod">
          <ac:chgData name="Erin Dempster" userId="f4904497-b9c4-4a69-aab7-b8dbc37ec1b6" providerId="ADAL" clId="{57B0C991-BFCB-49CE-9DA4-67D20984AF78}" dt="2024-09-24T19:29:55.437" v="306" actId="478"/>
          <ac:spMkLst>
            <pc:docMk/>
            <pc:sldMk cId="1863514717" sldId="613"/>
            <ac:spMk id="157" creationId="{58E0B6A1-09F1-87F0-5109-137A9E84C7D1}"/>
          </ac:spMkLst>
        </pc:spChg>
        <pc:spChg chg="mod">
          <ac:chgData name="Erin Dempster" userId="f4904497-b9c4-4a69-aab7-b8dbc37ec1b6" providerId="ADAL" clId="{57B0C991-BFCB-49CE-9DA4-67D20984AF78}" dt="2024-09-24T19:29:55.437" v="306" actId="478"/>
          <ac:spMkLst>
            <pc:docMk/>
            <pc:sldMk cId="1863514717" sldId="613"/>
            <ac:spMk id="158" creationId="{85AC893C-65B0-D461-61C9-17375D9B8FD0}"/>
          </ac:spMkLst>
        </pc:spChg>
        <pc:spChg chg="mod">
          <ac:chgData name="Erin Dempster" userId="f4904497-b9c4-4a69-aab7-b8dbc37ec1b6" providerId="ADAL" clId="{57B0C991-BFCB-49CE-9DA4-67D20984AF78}" dt="2024-09-24T19:29:55.437" v="306" actId="478"/>
          <ac:spMkLst>
            <pc:docMk/>
            <pc:sldMk cId="1863514717" sldId="613"/>
            <ac:spMk id="159" creationId="{D7B6D3B8-9889-EF8D-A835-AB6516A7225C}"/>
          </ac:spMkLst>
        </pc:spChg>
        <pc:spChg chg="del mod">
          <ac:chgData name="Erin Dempster" userId="f4904497-b9c4-4a69-aab7-b8dbc37ec1b6" providerId="ADAL" clId="{57B0C991-BFCB-49CE-9DA4-67D20984AF78}" dt="2024-09-24T19:29:51.983" v="305" actId="478"/>
          <ac:spMkLst>
            <pc:docMk/>
            <pc:sldMk cId="1863514717" sldId="613"/>
            <ac:spMk id="160" creationId="{0DB16D49-6B0B-763A-27F7-828A65266D9D}"/>
          </ac:spMkLst>
        </pc:spChg>
        <pc:grpChg chg="mod">
          <ac:chgData name="Erin Dempster" userId="f4904497-b9c4-4a69-aab7-b8dbc37ec1b6" providerId="ADAL" clId="{57B0C991-BFCB-49CE-9DA4-67D20984AF78}" dt="2024-09-24T19:14:42.966" v="127" actId="338"/>
          <ac:grpSpMkLst>
            <pc:docMk/>
            <pc:sldMk cId="1863514717" sldId="613"/>
            <ac:grpSpMk id="1" creationId="{00000000-0000-0000-0000-000000000000}"/>
          </ac:grpSpMkLst>
        </pc:grpChg>
        <pc:grpChg chg="mod">
          <ac:chgData name="Erin Dempster" userId="f4904497-b9c4-4a69-aab7-b8dbc37ec1b6" providerId="ADAL" clId="{57B0C991-BFCB-49CE-9DA4-67D20984AF78}" dt="2024-09-24T19:29:55.437" v="306" actId="478"/>
          <ac:grpSpMkLst>
            <pc:docMk/>
            <pc:sldMk cId="1863514717" sldId="613"/>
            <ac:grpSpMk id="3" creationId="{98197BA2-CBDF-F1DE-64B5-574E2C4F1706}"/>
          </ac:grpSpMkLst>
        </pc:grpChg>
        <pc:graphicFrameChg chg="add del modGraphic">
          <ac:chgData name="Erin Dempster" userId="f4904497-b9c4-4a69-aab7-b8dbc37ec1b6" providerId="ADAL" clId="{57B0C991-BFCB-49CE-9DA4-67D20984AF78}" dt="2024-09-24T19:38:07.922" v="373" actId="27309"/>
          <ac:graphicFrameMkLst>
            <pc:docMk/>
            <pc:sldMk cId="1863514717" sldId="613"/>
            <ac:graphicFrameMk id="162" creationId="{FFC9101F-384D-49CC-9108-8B9F74BB5F1D}"/>
          </ac:graphicFrameMkLst>
        </pc:graphicFrameChg>
        <pc:graphicFrameChg chg="add del modGraphic">
          <ac:chgData name="Erin Dempster" userId="f4904497-b9c4-4a69-aab7-b8dbc37ec1b6" providerId="ADAL" clId="{57B0C991-BFCB-49CE-9DA4-67D20984AF78}" dt="2024-09-24T19:38:13.862" v="377" actId="27309"/>
          <ac:graphicFrameMkLst>
            <pc:docMk/>
            <pc:sldMk cId="1863514717" sldId="613"/>
            <ac:graphicFrameMk id="164" creationId="{28BE2B3E-7580-9580-1EB5-F3A2D3B7AF25}"/>
          </ac:graphicFrameMkLst>
        </pc:graphicFrameChg>
        <pc:picChg chg="add del mod ord">
          <ac:chgData name="Erin Dempster" userId="f4904497-b9c4-4a69-aab7-b8dbc37ec1b6" providerId="ADAL" clId="{57B0C991-BFCB-49CE-9DA4-67D20984AF78}" dt="2024-09-24T19:14:42.966" v="127" actId="338"/>
          <ac:picMkLst>
            <pc:docMk/>
            <pc:sldMk cId="1863514717" sldId="613"/>
            <ac:picMk id="5" creationId="{8494ED39-268C-8660-1A76-F04009608B37}"/>
          </ac:picMkLst>
        </pc:picChg>
      </pc:sldChg>
      <pc:sldChg chg="modSp mod">
        <pc:chgData name="Erin Dempster" userId="f4904497-b9c4-4a69-aab7-b8dbc37ec1b6" providerId="ADAL" clId="{57B0C991-BFCB-49CE-9DA4-67D20984AF78}" dt="2024-09-24T19:38:53.674" v="411" actId="20577"/>
        <pc:sldMkLst>
          <pc:docMk/>
          <pc:sldMk cId="710449515" sldId="614"/>
        </pc:sldMkLst>
        <pc:spChg chg="mod">
          <ac:chgData name="Erin Dempster" userId="f4904497-b9c4-4a69-aab7-b8dbc37ec1b6" providerId="ADAL" clId="{57B0C991-BFCB-49CE-9DA4-67D20984AF78}" dt="2024-09-24T19:38:53.674" v="411" actId="20577"/>
          <ac:spMkLst>
            <pc:docMk/>
            <pc:sldMk cId="710449515" sldId="614"/>
            <ac:spMk id="2" creationId="{7A079D31-50FD-DB9E-0564-7880B8573928}"/>
          </ac:spMkLst>
        </pc:spChg>
      </pc:sldChg>
      <pc:sldChg chg="new del">
        <pc:chgData name="Erin Dempster" userId="f4904497-b9c4-4a69-aab7-b8dbc37ec1b6" providerId="ADAL" clId="{57B0C991-BFCB-49CE-9DA4-67D20984AF78}" dt="2024-09-24T19:40:07.920" v="414" actId="680"/>
        <pc:sldMkLst>
          <pc:docMk/>
          <pc:sldMk cId="1980177109" sldId="615"/>
        </pc:sldMkLst>
      </pc:sldChg>
      <pc:sldChg chg="modSp mod ord">
        <pc:chgData name="Erin Dempster" userId="f4904497-b9c4-4a69-aab7-b8dbc37ec1b6" providerId="ADAL" clId="{57B0C991-BFCB-49CE-9DA4-67D20984AF78}" dt="2024-09-28T13:36:00.580" v="2187"/>
        <pc:sldMkLst>
          <pc:docMk/>
          <pc:sldMk cId="2439398468" sldId="615"/>
        </pc:sldMkLst>
        <pc:spChg chg="mod">
          <ac:chgData name="Erin Dempster" userId="f4904497-b9c4-4a69-aab7-b8dbc37ec1b6" providerId="ADAL" clId="{57B0C991-BFCB-49CE-9DA4-67D20984AF78}" dt="2024-09-24T19:41:52.991" v="501" actId="20577"/>
          <ac:spMkLst>
            <pc:docMk/>
            <pc:sldMk cId="2439398468" sldId="615"/>
            <ac:spMk id="2" creationId="{7A079D31-50FD-DB9E-0564-7880B8573928}"/>
          </ac:spMkLst>
        </pc:spChg>
      </pc:sldChg>
      <pc:sldChg chg="addSp delSp modSp new mod delAnim modAnim">
        <pc:chgData name="Erin Dempster" userId="f4904497-b9c4-4a69-aab7-b8dbc37ec1b6" providerId="ADAL" clId="{57B0C991-BFCB-49CE-9DA4-67D20984AF78}" dt="2024-09-24T20:46:24.158" v="961" actId="478"/>
        <pc:sldMkLst>
          <pc:docMk/>
          <pc:sldMk cId="2410146197" sldId="616"/>
        </pc:sldMkLst>
        <pc:spChg chg="mod">
          <ac:chgData name="Erin Dempster" userId="f4904497-b9c4-4a69-aab7-b8dbc37ec1b6" providerId="ADAL" clId="{57B0C991-BFCB-49CE-9DA4-67D20984AF78}" dt="2024-09-24T19:43:12.718" v="511" actId="20577"/>
          <ac:spMkLst>
            <pc:docMk/>
            <pc:sldMk cId="2410146197" sldId="616"/>
            <ac:spMk id="2" creationId="{A488FFDA-3BD2-8A74-39F0-E5C0CAD5FFB0}"/>
          </ac:spMkLst>
        </pc:spChg>
        <pc:spChg chg="mod">
          <ac:chgData name="Erin Dempster" userId="f4904497-b9c4-4a69-aab7-b8dbc37ec1b6" providerId="ADAL" clId="{57B0C991-BFCB-49CE-9DA4-67D20984AF78}" dt="2024-09-24T20:37:56.953" v="934" actId="20577"/>
          <ac:spMkLst>
            <pc:docMk/>
            <pc:sldMk cId="2410146197" sldId="616"/>
            <ac:spMk id="3" creationId="{BBAC8F4C-AD4E-6568-D67D-A5F69464B853}"/>
          </ac:spMkLst>
        </pc:spChg>
        <pc:picChg chg="add mod">
          <ac:chgData name="Erin Dempster" userId="f4904497-b9c4-4a69-aab7-b8dbc37ec1b6" providerId="ADAL" clId="{57B0C991-BFCB-49CE-9DA4-67D20984AF78}" dt="2024-09-24T20:37:50.427" v="933" actId="1076"/>
          <ac:picMkLst>
            <pc:docMk/>
            <pc:sldMk cId="2410146197" sldId="616"/>
            <ac:picMk id="5" creationId="{9679158D-62F8-5B3C-E24A-6041DDCDB887}"/>
          </ac:picMkLst>
        </pc:picChg>
        <pc:picChg chg="add del mod">
          <ac:chgData name="Erin Dempster" userId="f4904497-b9c4-4a69-aab7-b8dbc37ec1b6" providerId="ADAL" clId="{57B0C991-BFCB-49CE-9DA4-67D20984AF78}" dt="2024-09-24T20:40:08.254" v="937" actId="478"/>
          <ac:picMkLst>
            <pc:docMk/>
            <pc:sldMk cId="2410146197" sldId="616"/>
            <ac:picMk id="6" creationId="{875CD9E9-8A51-AE0D-977E-C26A421E69D0}"/>
          </ac:picMkLst>
        </pc:picChg>
        <pc:picChg chg="add del">
          <ac:chgData name="Erin Dempster" userId="f4904497-b9c4-4a69-aab7-b8dbc37ec1b6" providerId="ADAL" clId="{57B0C991-BFCB-49CE-9DA4-67D20984AF78}" dt="2024-09-24T20:44:22.412" v="939" actId="478"/>
          <ac:picMkLst>
            <pc:docMk/>
            <pc:sldMk cId="2410146197" sldId="616"/>
            <ac:picMk id="8" creationId="{FA4E9FD6-D720-6638-60F2-535A926117D4}"/>
          </ac:picMkLst>
        </pc:picChg>
        <pc:picChg chg="add del mod">
          <ac:chgData name="Erin Dempster" userId="f4904497-b9c4-4a69-aab7-b8dbc37ec1b6" providerId="ADAL" clId="{57B0C991-BFCB-49CE-9DA4-67D20984AF78}" dt="2024-09-24T20:44:50.780" v="944" actId="478"/>
          <ac:picMkLst>
            <pc:docMk/>
            <pc:sldMk cId="2410146197" sldId="616"/>
            <ac:picMk id="10" creationId="{DDE0BA67-6666-2303-CA6D-A97219E86CD8}"/>
          </ac:picMkLst>
        </pc:picChg>
        <pc:picChg chg="add del mod">
          <ac:chgData name="Erin Dempster" userId="f4904497-b9c4-4a69-aab7-b8dbc37ec1b6" providerId="ADAL" clId="{57B0C991-BFCB-49CE-9DA4-67D20984AF78}" dt="2024-09-24T20:45:20.376" v="949" actId="478"/>
          <ac:picMkLst>
            <pc:docMk/>
            <pc:sldMk cId="2410146197" sldId="616"/>
            <ac:picMk id="12" creationId="{6400C000-D7ED-6400-AD44-97AAB15DAEE0}"/>
          </ac:picMkLst>
        </pc:picChg>
        <pc:cxnChg chg="add del mod">
          <ac:chgData name="Erin Dempster" userId="f4904497-b9c4-4a69-aab7-b8dbc37ec1b6" providerId="ADAL" clId="{57B0C991-BFCB-49CE-9DA4-67D20984AF78}" dt="2024-09-24T20:46:21.818" v="959" actId="478"/>
          <ac:cxnSpMkLst>
            <pc:docMk/>
            <pc:sldMk cId="2410146197" sldId="616"/>
            <ac:cxnSpMk id="14" creationId="{654EC33A-D9D5-CB08-DAFB-D24AAB963097}"/>
          </ac:cxnSpMkLst>
        </pc:cxnChg>
        <pc:cxnChg chg="add del mod">
          <ac:chgData name="Erin Dempster" userId="f4904497-b9c4-4a69-aab7-b8dbc37ec1b6" providerId="ADAL" clId="{57B0C991-BFCB-49CE-9DA4-67D20984AF78}" dt="2024-09-24T20:46:22.964" v="960" actId="478"/>
          <ac:cxnSpMkLst>
            <pc:docMk/>
            <pc:sldMk cId="2410146197" sldId="616"/>
            <ac:cxnSpMk id="15" creationId="{BBE96CF4-BF9E-E7BB-DF81-388104B09151}"/>
          </ac:cxnSpMkLst>
        </pc:cxnChg>
        <pc:cxnChg chg="add del mod">
          <ac:chgData name="Erin Dempster" userId="f4904497-b9c4-4a69-aab7-b8dbc37ec1b6" providerId="ADAL" clId="{57B0C991-BFCB-49CE-9DA4-67D20984AF78}" dt="2024-09-24T20:46:24.158" v="961" actId="478"/>
          <ac:cxnSpMkLst>
            <pc:docMk/>
            <pc:sldMk cId="2410146197" sldId="616"/>
            <ac:cxnSpMk id="16" creationId="{62B1A8CE-433D-396E-1772-F701BEFC7376}"/>
          </ac:cxnSpMkLst>
        </pc:cxnChg>
        <pc:cxnChg chg="add del mod">
          <ac:chgData name="Erin Dempster" userId="f4904497-b9c4-4a69-aab7-b8dbc37ec1b6" providerId="ADAL" clId="{57B0C991-BFCB-49CE-9DA4-67D20984AF78}" dt="2024-09-24T20:46:20.620" v="958" actId="478"/>
          <ac:cxnSpMkLst>
            <pc:docMk/>
            <pc:sldMk cId="2410146197" sldId="616"/>
            <ac:cxnSpMk id="17" creationId="{E395DA98-C15A-9D20-0F1F-7C51CDD5E5E7}"/>
          </ac:cxnSpMkLst>
        </pc:cxnChg>
      </pc:sldChg>
      <pc:sldChg chg="addSp delSp modSp new mod modAnim">
        <pc:chgData name="Erin Dempster" userId="f4904497-b9c4-4a69-aab7-b8dbc37ec1b6" providerId="ADAL" clId="{57B0C991-BFCB-49CE-9DA4-67D20984AF78}" dt="2024-09-24T21:12:02.435" v="1601" actId="20577"/>
        <pc:sldMkLst>
          <pc:docMk/>
          <pc:sldMk cId="3659140062" sldId="617"/>
        </pc:sldMkLst>
        <pc:spChg chg="mod">
          <ac:chgData name="Erin Dempster" userId="f4904497-b9c4-4a69-aab7-b8dbc37ec1b6" providerId="ADAL" clId="{57B0C991-BFCB-49CE-9DA4-67D20984AF78}" dt="2024-09-24T21:12:02.435" v="1601" actId="20577"/>
          <ac:spMkLst>
            <pc:docMk/>
            <pc:sldMk cId="3659140062" sldId="617"/>
            <ac:spMk id="2" creationId="{FD9CD788-6E43-1F17-E5C1-36C9D6E0B8EE}"/>
          </ac:spMkLst>
        </pc:spChg>
        <pc:spChg chg="del">
          <ac:chgData name="Erin Dempster" userId="f4904497-b9c4-4a69-aab7-b8dbc37ec1b6" providerId="ADAL" clId="{57B0C991-BFCB-49CE-9DA4-67D20984AF78}" dt="2024-09-24T19:51:48.330" v="807" actId="478"/>
          <ac:spMkLst>
            <pc:docMk/>
            <pc:sldMk cId="3659140062" sldId="617"/>
            <ac:spMk id="3" creationId="{6913566E-AAA7-AFA3-32D6-2FADEACFC470}"/>
          </ac:spMkLst>
        </pc:spChg>
        <pc:picChg chg="add del mod">
          <ac:chgData name="Erin Dempster" userId="f4904497-b9c4-4a69-aab7-b8dbc37ec1b6" providerId="ADAL" clId="{57B0C991-BFCB-49CE-9DA4-67D20984AF78}" dt="2024-09-24T19:52:00.362" v="810" actId="478"/>
          <ac:picMkLst>
            <pc:docMk/>
            <pc:sldMk cId="3659140062" sldId="617"/>
            <ac:picMk id="5" creationId="{6450FDBE-3FD6-3AD9-8030-915E097D1E83}"/>
          </ac:picMkLst>
        </pc:picChg>
        <pc:picChg chg="add del mod">
          <ac:chgData name="Erin Dempster" userId="f4904497-b9c4-4a69-aab7-b8dbc37ec1b6" providerId="ADAL" clId="{57B0C991-BFCB-49CE-9DA4-67D20984AF78}" dt="2024-09-24T19:52:49.915" v="827" actId="478"/>
          <ac:picMkLst>
            <pc:docMk/>
            <pc:sldMk cId="3659140062" sldId="617"/>
            <ac:picMk id="7" creationId="{21A395FD-9685-04FC-77ED-6ACBCFC84E59}"/>
          </ac:picMkLst>
        </pc:picChg>
        <pc:picChg chg="add mod">
          <ac:chgData name="Erin Dempster" userId="f4904497-b9c4-4a69-aab7-b8dbc37ec1b6" providerId="ADAL" clId="{57B0C991-BFCB-49CE-9DA4-67D20984AF78}" dt="2024-09-24T19:53:05.963" v="831" actId="1076"/>
          <ac:picMkLst>
            <pc:docMk/>
            <pc:sldMk cId="3659140062" sldId="617"/>
            <ac:picMk id="9" creationId="{C294E49B-1CA7-5BDB-78B1-344B596F78E4}"/>
          </ac:picMkLst>
        </pc:picChg>
        <pc:picChg chg="add del mod">
          <ac:chgData name="Erin Dempster" userId="f4904497-b9c4-4a69-aab7-b8dbc37ec1b6" providerId="ADAL" clId="{57B0C991-BFCB-49CE-9DA4-67D20984AF78}" dt="2024-09-24T20:53:46.425" v="986" actId="692"/>
          <ac:picMkLst>
            <pc:docMk/>
            <pc:sldMk cId="3659140062" sldId="617"/>
            <ac:picMk id="26" creationId="{C4AD1E42-09C4-5F20-E2BF-E56A21A09018}"/>
          </ac:picMkLst>
        </pc:picChg>
        <pc:picChg chg="add del mod">
          <ac:chgData name="Erin Dempster" userId="f4904497-b9c4-4a69-aab7-b8dbc37ec1b6" providerId="ADAL" clId="{57B0C991-BFCB-49CE-9DA4-67D20984AF78}" dt="2024-09-24T20:29:40.414" v="907" actId="478"/>
          <ac:picMkLst>
            <pc:docMk/>
            <pc:sldMk cId="3659140062" sldId="617"/>
            <ac:picMk id="33" creationId="{D0094E2F-C777-9CBC-1AF7-1C0000CC284B}"/>
          </ac:picMkLst>
        </pc:picChg>
        <pc:cxnChg chg="add del mod">
          <ac:chgData name="Erin Dempster" userId="f4904497-b9c4-4a69-aab7-b8dbc37ec1b6" providerId="ADAL" clId="{57B0C991-BFCB-49CE-9DA4-67D20984AF78}" dt="2024-09-24T19:54:09.464" v="837" actId="478"/>
          <ac:cxnSpMkLst>
            <pc:docMk/>
            <pc:sldMk cId="3659140062" sldId="617"/>
            <ac:cxnSpMk id="11" creationId="{51B08685-A9AF-E49C-9314-8FAF7018DD67}"/>
          </ac:cxnSpMkLst>
        </pc:cxnChg>
        <pc:cxnChg chg="add del">
          <ac:chgData name="Erin Dempster" userId="f4904497-b9c4-4a69-aab7-b8dbc37ec1b6" providerId="ADAL" clId="{57B0C991-BFCB-49CE-9DA4-67D20984AF78}" dt="2024-09-24T19:54:21.694" v="839" actId="478"/>
          <ac:cxnSpMkLst>
            <pc:docMk/>
            <pc:sldMk cId="3659140062" sldId="617"/>
            <ac:cxnSpMk id="17" creationId="{FB612E2D-2E87-06A3-5ECF-DCCD4A24396F}"/>
          </ac:cxnSpMkLst>
        </pc:cxnChg>
        <pc:cxnChg chg="add del">
          <ac:chgData name="Erin Dempster" userId="f4904497-b9c4-4a69-aab7-b8dbc37ec1b6" providerId="ADAL" clId="{57B0C991-BFCB-49CE-9DA4-67D20984AF78}" dt="2024-09-24T19:54:33.605" v="841" actId="478"/>
          <ac:cxnSpMkLst>
            <pc:docMk/>
            <pc:sldMk cId="3659140062" sldId="617"/>
            <ac:cxnSpMk id="19" creationId="{A77DCFAF-4422-125E-2BC8-7E617B835982}"/>
          </ac:cxnSpMkLst>
        </pc:cxnChg>
        <pc:cxnChg chg="add mod">
          <ac:chgData name="Erin Dempster" userId="f4904497-b9c4-4a69-aab7-b8dbc37ec1b6" providerId="ADAL" clId="{57B0C991-BFCB-49CE-9DA4-67D20984AF78}" dt="2024-09-24T20:51:52.716" v="983" actId="14100"/>
          <ac:cxnSpMkLst>
            <pc:docMk/>
            <pc:sldMk cId="3659140062" sldId="617"/>
            <ac:cxnSpMk id="21" creationId="{BD204D7E-EAD7-75C4-9FCB-56A283466CE6}"/>
          </ac:cxnSpMkLst>
        </pc:cxnChg>
        <pc:cxnChg chg="add">
          <ac:chgData name="Erin Dempster" userId="f4904497-b9c4-4a69-aab7-b8dbc37ec1b6" providerId="ADAL" clId="{57B0C991-BFCB-49CE-9DA4-67D20984AF78}" dt="2024-09-24T19:57:39.550" v="853" actId="11529"/>
          <ac:cxnSpMkLst>
            <pc:docMk/>
            <pc:sldMk cId="3659140062" sldId="617"/>
            <ac:cxnSpMk id="28" creationId="{C8CDADC2-36D9-AF21-C75A-AC9097EBB581}"/>
          </ac:cxnSpMkLst>
        </pc:cxnChg>
        <pc:cxnChg chg="add mod">
          <ac:chgData name="Erin Dempster" userId="f4904497-b9c4-4a69-aab7-b8dbc37ec1b6" providerId="ADAL" clId="{57B0C991-BFCB-49CE-9DA4-67D20984AF78}" dt="2024-09-24T20:00:23.136" v="859" actId="14100"/>
          <ac:cxnSpMkLst>
            <pc:docMk/>
            <pc:sldMk cId="3659140062" sldId="617"/>
            <ac:cxnSpMk id="30" creationId="{FA17A842-603A-A992-F4D9-36F6A1847C19}"/>
          </ac:cxnSpMkLst>
        </pc:cxnChg>
        <pc:cxnChg chg="add mod">
          <ac:chgData name="Erin Dempster" userId="f4904497-b9c4-4a69-aab7-b8dbc37ec1b6" providerId="ADAL" clId="{57B0C991-BFCB-49CE-9DA4-67D20984AF78}" dt="2024-09-24T20:31:07.892" v="920" actId="14100"/>
          <ac:cxnSpMkLst>
            <pc:docMk/>
            <pc:sldMk cId="3659140062" sldId="617"/>
            <ac:cxnSpMk id="34" creationId="{F51B84B9-0105-D999-69E5-201FFC01B426}"/>
          </ac:cxnSpMkLst>
        </pc:cxnChg>
      </pc:sldChg>
      <pc:sldChg chg="addSp delSp modSp new mod modAnim">
        <pc:chgData name="Erin Dempster" userId="f4904497-b9c4-4a69-aab7-b8dbc37ec1b6" providerId="ADAL" clId="{57B0C991-BFCB-49CE-9DA4-67D20984AF78}" dt="2024-09-24T21:11:35.193" v="1577" actId="20577"/>
        <pc:sldMkLst>
          <pc:docMk/>
          <pc:sldMk cId="594685960" sldId="618"/>
        </pc:sldMkLst>
        <pc:spChg chg="mod">
          <ac:chgData name="Erin Dempster" userId="f4904497-b9c4-4a69-aab7-b8dbc37ec1b6" providerId="ADAL" clId="{57B0C991-BFCB-49CE-9DA4-67D20984AF78}" dt="2024-09-24T21:11:35.193" v="1577" actId="20577"/>
          <ac:spMkLst>
            <pc:docMk/>
            <pc:sldMk cId="594685960" sldId="618"/>
            <ac:spMk id="2" creationId="{A0ECC87B-52F5-8DB5-2B56-A223E9A005D9}"/>
          </ac:spMkLst>
        </pc:spChg>
        <pc:spChg chg="del">
          <ac:chgData name="Erin Dempster" userId="f4904497-b9c4-4a69-aab7-b8dbc37ec1b6" providerId="ADAL" clId="{57B0C991-BFCB-49CE-9DA4-67D20984AF78}" dt="2024-09-24T20:01:00.143" v="874" actId="478"/>
          <ac:spMkLst>
            <pc:docMk/>
            <pc:sldMk cId="594685960" sldId="618"/>
            <ac:spMk id="3" creationId="{9F69193D-A51D-3FF1-9968-DEFD490B0650}"/>
          </ac:spMkLst>
        </pc:spChg>
        <pc:grpChg chg="add mod">
          <ac:chgData name="Erin Dempster" userId="f4904497-b9c4-4a69-aab7-b8dbc37ec1b6" providerId="ADAL" clId="{57B0C991-BFCB-49CE-9DA4-67D20984AF78}" dt="2024-09-24T20:04:52.070" v="896" actId="164"/>
          <ac:grpSpMkLst>
            <pc:docMk/>
            <pc:sldMk cId="594685960" sldId="618"/>
            <ac:grpSpMk id="17" creationId="{C2A32848-A073-6F22-FA5D-37D29DFEB254}"/>
          </ac:grpSpMkLst>
        </pc:grpChg>
        <pc:picChg chg="add mod">
          <ac:chgData name="Erin Dempster" userId="f4904497-b9c4-4a69-aab7-b8dbc37ec1b6" providerId="ADAL" clId="{57B0C991-BFCB-49CE-9DA4-67D20984AF78}" dt="2024-09-24T20:01:49.396" v="880" actId="14100"/>
          <ac:picMkLst>
            <pc:docMk/>
            <pc:sldMk cId="594685960" sldId="618"/>
            <ac:picMk id="4" creationId="{9583F54A-4E2D-C43D-8BA3-68AE0573BF94}"/>
          </ac:picMkLst>
        </pc:picChg>
        <pc:picChg chg="add mod">
          <ac:chgData name="Erin Dempster" userId="f4904497-b9c4-4a69-aab7-b8dbc37ec1b6" providerId="ADAL" clId="{57B0C991-BFCB-49CE-9DA4-67D20984AF78}" dt="2024-09-24T20:02:10.516" v="881" actId="14100"/>
          <ac:picMkLst>
            <pc:docMk/>
            <pc:sldMk cId="594685960" sldId="618"/>
            <ac:picMk id="6" creationId="{F8AA11C4-16FF-96F6-1624-ABCB3076F35A}"/>
          </ac:picMkLst>
        </pc:picChg>
        <pc:picChg chg="add mod">
          <ac:chgData name="Erin Dempster" userId="f4904497-b9c4-4a69-aab7-b8dbc37ec1b6" providerId="ADAL" clId="{57B0C991-BFCB-49CE-9DA4-67D20984AF78}" dt="2024-09-24T20:56:11.017" v="1005" actId="1076"/>
          <ac:picMkLst>
            <pc:docMk/>
            <pc:sldMk cId="594685960" sldId="618"/>
            <ac:picMk id="18" creationId="{9D49D204-65C7-57AB-4528-3B1185588917}"/>
          </ac:picMkLst>
        </pc:picChg>
        <pc:picChg chg="add del mod">
          <ac:chgData name="Erin Dempster" userId="f4904497-b9c4-4a69-aab7-b8dbc37ec1b6" providerId="ADAL" clId="{57B0C991-BFCB-49CE-9DA4-67D20984AF78}" dt="2024-09-24T20:47:58.276" v="963" actId="478"/>
          <ac:picMkLst>
            <pc:docMk/>
            <pc:sldMk cId="594685960" sldId="618"/>
            <ac:picMk id="20" creationId="{69BAC081-CBB5-9A87-D64B-9EAE6D2C5289}"/>
          </ac:picMkLst>
        </pc:picChg>
        <pc:picChg chg="add mod">
          <ac:chgData name="Erin Dempster" userId="f4904497-b9c4-4a69-aab7-b8dbc37ec1b6" providerId="ADAL" clId="{57B0C991-BFCB-49CE-9DA4-67D20984AF78}" dt="2024-09-24T20:55:56.068" v="1004" actId="1035"/>
          <ac:picMkLst>
            <pc:docMk/>
            <pc:sldMk cId="594685960" sldId="618"/>
            <ac:picMk id="22" creationId="{3BBECA5D-B04A-4FB4-F375-CCA3127FAD6E}"/>
          </ac:picMkLst>
        </pc:picChg>
        <pc:picChg chg="add mod">
          <ac:chgData name="Erin Dempster" userId="f4904497-b9c4-4a69-aab7-b8dbc37ec1b6" providerId="ADAL" clId="{57B0C991-BFCB-49CE-9DA4-67D20984AF78}" dt="2024-09-24T20:55:56.068" v="1004" actId="1035"/>
          <ac:picMkLst>
            <pc:docMk/>
            <pc:sldMk cId="594685960" sldId="618"/>
            <ac:picMk id="24" creationId="{EE1AF8F0-2C24-73AD-5E5D-FC3692D05A7B}"/>
          </ac:picMkLst>
        </pc:picChg>
        <pc:cxnChg chg="add mod">
          <ac:chgData name="Erin Dempster" userId="f4904497-b9c4-4a69-aab7-b8dbc37ec1b6" providerId="ADAL" clId="{57B0C991-BFCB-49CE-9DA4-67D20984AF78}" dt="2024-09-24T20:03:30.676" v="886" actId="692"/>
          <ac:cxnSpMkLst>
            <pc:docMk/>
            <pc:sldMk cId="594685960" sldId="618"/>
            <ac:cxnSpMk id="8" creationId="{E3B1B845-AB35-EA8A-039A-F0D779971357}"/>
          </ac:cxnSpMkLst>
        </pc:cxnChg>
        <pc:cxnChg chg="add del">
          <ac:chgData name="Erin Dempster" userId="f4904497-b9c4-4a69-aab7-b8dbc37ec1b6" providerId="ADAL" clId="{57B0C991-BFCB-49CE-9DA4-67D20984AF78}" dt="2024-09-24T20:03:53.716" v="888" actId="11529"/>
          <ac:cxnSpMkLst>
            <pc:docMk/>
            <pc:sldMk cId="594685960" sldId="618"/>
            <ac:cxnSpMk id="10" creationId="{F8979C5B-B7AC-0ABB-05BB-762ED3FF94C7}"/>
          </ac:cxnSpMkLst>
        </pc:cxnChg>
        <pc:cxnChg chg="add mod">
          <ac:chgData name="Erin Dempster" userId="f4904497-b9c4-4a69-aab7-b8dbc37ec1b6" providerId="ADAL" clId="{57B0C991-BFCB-49CE-9DA4-67D20984AF78}" dt="2024-09-24T20:04:52.070" v="896" actId="164"/>
          <ac:cxnSpMkLst>
            <pc:docMk/>
            <pc:sldMk cId="594685960" sldId="618"/>
            <ac:cxnSpMk id="12" creationId="{B2226C7C-5E52-10E3-7564-9E5F08E6413A}"/>
          </ac:cxnSpMkLst>
        </pc:cxnChg>
        <pc:cxnChg chg="add del mod">
          <ac:chgData name="Erin Dempster" userId="f4904497-b9c4-4a69-aab7-b8dbc37ec1b6" providerId="ADAL" clId="{57B0C991-BFCB-49CE-9DA4-67D20984AF78}" dt="2024-09-24T20:04:52.070" v="896" actId="164"/>
          <ac:cxnSpMkLst>
            <pc:docMk/>
            <pc:sldMk cId="594685960" sldId="618"/>
            <ac:cxnSpMk id="14" creationId="{265945BC-35ED-DC87-58D6-83B60DEFBCE4}"/>
          </ac:cxnSpMkLst>
        </pc:cxnChg>
        <pc:cxnChg chg="add mod">
          <ac:chgData name="Erin Dempster" userId="f4904497-b9c4-4a69-aab7-b8dbc37ec1b6" providerId="ADAL" clId="{57B0C991-BFCB-49CE-9DA4-67D20984AF78}" dt="2024-09-24T20:04:52.070" v="896" actId="164"/>
          <ac:cxnSpMkLst>
            <pc:docMk/>
            <pc:sldMk cId="594685960" sldId="618"/>
            <ac:cxnSpMk id="15" creationId="{91D69081-3B67-62EF-BEEF-9B9B8C207609}"/>
          </ac:cxnSpMkLst>
        </pc:cxnChg>
      </pc:sldChg>
      <pc:sldChg chg="delSp modSp add mod delAnim modAnim">
        <pc:chgData name="Erin Dempster" userId="f4904497-b9c4-4a69-aab7-b8dbc37ec1b6" providerId="ADAL" clId="{57B0C991-BFCB-49CE-9DA4-67D20984AF78}" dt="2024-09-24T21:09:47.426" v="1459" actId="20577"/>
        <pc:sldMkLst>
          <pc:docMk/>
          <pc:sldMk cId="1548471936" sldId="619"/>
        </pc:sldMkLst>
        <pc:spChg chg="mod">
          <ac:chgData name="Erin Dempster" userId="f4904497-b9c4-4a69-aab7-b8dbc37ec1b6" providerId="ADAL" clId="{57B0C991-BFCB-49CE-9DA4-67D20984AF78}" dt="2024-09-24T21:09:47.426" v="1459" actId="20577"/>
          <ac:spMkLst>
            <pc:docMk/>
            <pc:sldMk cId="1548471936" sldId="619"/>
            <ac:spMk id="2" creationId="{FD9CD788-6E43-1F17-E5C1-36C9D6E0B8EE}"/>
          </ac:spMkLst>
        </pc:spChg>
        <pc:picChg chg="del">
          <ac:chgData name="Erin Dempster" userId="f4904497-b9c4-4a69-aab7-b8dbc37ec1b6" providerId="ADAL" clId="{57B0C991-BFCB-49CE-9DA4-67D20984AF78}" dt="2024-09-24T20:29:52.649" v="909" actId="478"/>
          <ac:picMkLst>
            <pc:docMk/>
            <pc:sldMk cId="1548471936" sldId="619"/>
            <ac:picMk id="26" creationId="{C4AD1E42-09C4-5F20-E2BF-E56A21A09018}"/>
          </ac:picMkLst>
        </pc:picChg>
        <pc:picChg chg="mod">
          <ac:chgData name="Erin Dempster" userId="f4904497-b9c4-4a69-aab7-b8dbc37ec1b6" providerId="ADAL" clId="{57B0C991-BFCB-49CE-9DA4-67D20984AF78}" dt="2024-09-24T21:06:00.679" v="1419" actId="692"/>
          <ac:picMkLst>
            <pc:docMk/>
            <pc:sldMk cId="1548471936" sldId="619"/>
            <ac:picMk id="33" creationId="{D0094E2F-C777-9CBC-1AF7-1C0000CC284B}"/>
          </ac:picMkLst>
        </pc:picChg>
        <pc:cxnChg chg="mod">
          <ac:chgData name="Erin Dempster" userId="f4904497-b9c4-4a69-aab7-b8dbc37ec1b6" providerId="ADAL" clId="{57B0C991-BFCB-49CE-9DA4-67D20984AF78}" dt="2024-09-24T20:52:50.412" v="984" actId="14100"/>
          <ac:cxnSpMkLst>
            <pc:docMk/>
            <pc:sldMk cId="1548471936" sldId="619"/>
            <ac:cxnSpMk id="28" creationId="{C8CDADC2-36D9-AF21-C75A-AC9097EBB581}"/>
          </ac:cxnSpMkLst>
        </pc:cxnChg>
        <pc:cxnChg chg="del">
          <ac:chgData name="Erin Dempster" userId="f4904497-b9c4-4a69-aab7-b8dbc37ec1b6" providerId="ADAL" clId="{57B0C991-BFCB-49CE-9DA4-67D20984AF78}" dt="2024-09-24T20:30:14.909" v="914" actId="478"/>
          <ac:cxnSpMkLst>
            <pc:docMk/>
            <pc:sldMk cId="1548471936" sldId="619"/>
            <ac:cxnSpMk id="30" creationId="{FA17A842-603A-A992-F4D9-36F6A1847C19}"/>
          </ac:cxnSpMkLst>
        </pc:cxnChg>
      </pc:sldChg>
      <pc:sldChg chg="addSp delSp modSp add mod delAnim modAnim">
        <pc:chgData name="Erin Dempster" userId="f4904497-b9c4-4a69-aab7-b8dbc37ec1b6" providerId="ADAL" clId="{57B0C991-BFCB-49CE-9DA4-67D20984AF78}" dt="2024-09-24T21:00:38.410" v="1105"/>
        <pc:sldMkLst>
          <pc:docMk/>
          <pc:sldMk cId="3450017953" sldId="620"/>
        </pc:sldMkLst>
        <pc:spChg chg="del mod">
          <ac:chgData name="Erin Dempster" userId="f4904497-b9c4-4a69-aab7-b8dbc37ec1b6" providerId="ADAL" clId="{57B0C991-BFCB-49CE-9DA4-67D20984AF78}" dt="2024-09-24T21:00:29.895" v="1103" actId="478"/>
          <ac:spMkLst>
            <pc:docMk/>
            <pc:sldMk cId="3450017953" sldId="620"/>
            <ac:spMk id="6" creationId="{0A92A189-B600-477A-02C3-BA8F3960E607}"/>
          </ac:spMkLst>
        </pc:spChg>
        <pc:spChg chg="add mod">
          <ac:chgData name="Erin Dempster" userId="f4904497-b9c4-4a69-aab7-b8dbc37ec1b6" providerId="ADAL" clId="{57B0C991-BFCB-49CE-9DA4-67D20984AF78}" dt="2024-09-24T21:00:22.885" v="1100" actId="207"/>
          <ac:spMkLst>
            <pc:docMk/>
            <pc:sldMk cId="3450017953" sldId="620"/>
            <ac:spMk id="13" creationId="{D032CF77-4D8B-3B77-199D-AD79BCF707FB}"/>
          </ac:spMkLst>
        </pc:spChg>
        <pc:picChg chg="del">
          <ac:chgData name="Erin Dempster" userId="f4904497-b9c4-4a69-aab7-b8dbc37ec1b6" providerId="ADAL" clId="{57B0C991-BFCB-49CE-9DA4-67D20984AF78}" dt="2024-09-24T20:59:03.004" v="1013" actId="478"/>
          <ac:picMkLst>
            <pc:docMk/>
            <pc:sldMk cId="3450017953" sldId="620"/>
            <ac:picMk id="2" creationId="{8C8EB8F6-434E-DF73-C68B-039E60B4EE32}"/>
          </ac:picMkLst>
        </pc:picChg>
        <pc:picChg chg="mod">
          <ac:chgData name="Erin Dempster" userId="f4904497-b9c4-4a69-aab7-b8dbc37ec1b6" providerId="ADAL" clId="{57B0C991-BFCB-49CE-9DA4-67D20984AF78}" dt="2024-09-24T20:59:10.072" v="1014" actId="1076"/>
          <ac:picMkLst>
            <pc:docMk/>
            <pc:sldMk cId="3450017953" sldId="620"/>
            <ac:picMk id="5" creationId="{0F74FDF9-E7B1-934C-F7A5-B9B9D91F8BBA}"/>
          </ac:picMkLst>
        </pc:picChg>
        <pc:cxnChg chg="add mod">
          <ac:chgData name="Erin Dempster" userId="f4904497-b9c4-4a69-aab7-b8dbc37ec1b6" providerId="ADAL" clId="{57B0C991-BFCB-49CE-9DA4-67D20984AF78}" dt="2024-09-24T20:58:53.586" v="1010" actId="692"/>
          <ac:cxnSpMkLst>
            <pc:docMk/>
            <pc:sldMk cId="3450017953" sldId="620"/>
            <ac:cxnSpMk id="4" creationId="{3C4A6ACC-AD63-A2C8-C0AE-0A4ADE97D205}"/>
          </ac:cxnSpMkLst>
        </pc:cxnChg>
        <pc:cxnChg chg="add mod">
          <ac:chgData name="Erin Dempster" userId="f4904497-b9c4-4a69-aab7-b8dbc37ec1b6" providerId="ADAL" clId="{57B0C991-BFCB-49CE-9DA4-67D20984AF78}" dt="2024-09-24T20:59:25.771" v="1017" actId="14100"/>
          <ac:cxnSpMkLst>
            <pc:docMk/>
            <pc:sldMk cId="3450017953" sldId="620"/>
            <ac:cxnSpMk id="7" creationId="{6D0AA0B6-E14F-F1ED-C1BE-DDD95620F5A4}"/>
          </ac:cxnSpMkLst>
        </pc:cxnChg>
        <pc:cxnChg chg="del">
          <ac:chgData name="Erin Dempster" userId="f4904497-b9c4-4a69-aab7-b8dbc37ec1b6" providerId="ADAL" clId="{57B0C991-BFCB-49CE-9DA4-67D20984AF78}" dt="2024-09-24T21:00:26.113" v="1101" actId="478"/>
          <ac:cxnSpMkLst>
            <pc:docMk/>
            <pc:sldMk cId="3450017953" sldId="620"/>
            <ac:cxnSpMk id="8" creationId="{3E4216F7-D637-86CE-799E-F985C63C0610}"/>
          </ac:cxnSpMkLst>
        </pc:cxnChg>
        <pc:cxnChg chg="del">
          <ac:chgData name="Erin Dempster" userId="f4904497-b9c4-4a69-aab7-b8dbc37ec1b6" providerId="ADAL" clId="{57B0C991-BFCB-49CE-9DA4-67D20984AF78}" dt="2024-09-24T21:00:30.824" v="1104" actId="478"/>
          <ac:cxnSpMkLst>
            <pc:docMk/>
            <pc:sldMk cId="3450017953" sldId="620"/>
            <ac:cxnSpMk id="10" creationId="{5070A0ED-E1A4-CF22-A1E7-6BC28AAC6032}"/>
          </ac:cxnSpMkLst>
        </pc:cxnChg>
      </pc:sldChg>
      <pc:sldChg chg="addSp delSp modSp new mod delAnim modAnim">
        <pc:chgData name="Erin Dempster" userId="f4904497-b9c4-4a69-aab7-b8dbc37ec1b6" providerId="ADAL" clId="{57B0C991-BFCB-49CE-9DA4-67D20984AF78}" dt="2024-09-24T21:11:51.468" v="1578" actId="478"/>
        <pc:sldMkLst>
          <pc:docMk/>
          <pc:sldMk cId="2064991575" sldId="621"/>
        </pc:sldMkLst>
        <pc:spChg chg="mod">
          <ac:chgData name="Erin Dempster" userId="f4904497-b9c4-4a69-aab7-b8dbc37ec1b6" providerId="ADAL" clId="{57B0C991-BFCB-49CE-9DA4-67D20984AF78}" dt="2024-09-24T21:11:26.355" v="1540" actId="20577"/>
          <ac:spMkLst>
            <pc:docMk/>
            <pc:sldMk cId="2064991575" sldId="621"/>
            <ac:spMk id="2" creationId="{B17EAE0F-6F2C-E3EC-1966-7BC277F4FFAC}"/>
          </ac:spMkLst>
        </pc:spChg>
        <pc:spChg chg="mod">
          <ac:chgData name="Erin Dempster" userId="f4904497-b9c4-4a69-aab7-b8dbc37ec1b6" providerId="ADAL" clId="{57B0C991-BFCB-49CE-9DA4-67D20984AF78}" dt="2024-09-24T21:11:15.330" v="1505" actId="20577"/>
          <ac:spMkLst>
            <pc:docMk/>
            <pc:sldMk cId="2064991575" sldId="621"/>
            <ac:spMk id="3" creationId="{2056FBE6-4754-E64B-2064-3741AE70BEAE}"/>
          </ac:spMkLst>
        </pc:spChg>
        <pc:spChg chg="add del mod">
          <ac:chgData name="Erin Dempster" userId="f4904497-b9c4-4a69-aab7-b8dbc37ec1b6" providerId="ADAL" clId="{57B0C991-BFCB-49CE-9DA4-67D20984AF78}" dt="2024-09-24T21:02:06.871" v="1143" actId="478"/>
          <ac:spMkLst>
            <pc:docMk/>
            <pc:sldMk cId="2064991575" sldId="621"/>
            <ac:spMk id="4" creationId="{31085FC0-DC1E-6112-4E05-9144B9D3346A}"/>
          </ac:spMkLst>
        </pc:spChg>
        <pc:picChg chg="add del mod">
          <ac:chgData name="Erin Dempster" userId="f4904497-b9c4-4a69-aab7-b8dbc37ec1b6" providerId="ADAL" clId="{57B0C991-BFCB-49CE-9DA4-67D20984AF78}" dt="2024-09-24T21:11:51.468" v="1578" actId="478"/>
          <ac:picMkLst>
            <pc:docMk/>
            <pc:sldMk cId="2064991575" sldId="621"/>
            <ac:picMk id="5" creationId="{20FD7FEC-6F2B-236C-07B2-2722FAC79DB5}"/>
          </ac:picMkLst>
        </pc:picChg>
      </pc:sldChg>
      <pc:sldChg chg="modSp add modAnim">
        <pc:chgData name="Erin Dempster" userId="f4904497-b9c4-4a69-aab7-b8dbc37ec1b6" providerId="ADAL" clId="{57B0C991-BFCB-49CE-9DA4-67D20984AF78}" dt="2024-09-28T00:42:17.741" v="1819" actId="20577"/>
        <pc:sldMkLst>
          <pc:docMk/>
          <pc:sldMk cId="3822402823" sldId="623"/>
        </pc:sldMkLst>
        <pc:spChg chg="mod">
          <ac:chgData name="Erin Dempster" userId="f4904497-b9c4-4a69-aab7-b8dbc37ec1b6" providerId="ADAL" clId="{57B0C991-BFCB-49CE-9DA4-67D20984AF78}" dt="2024-09-28T00:42:17.741" v="1819" actId="20577"/>
          <ac:spMkLst>
            <pc:docMk/>
            <pc:sldMk cId="3822402823" sldId="623"/>
            <ac:spMk id="5" creationId="{EA78BC2D-3026-DD8D-3D48-5C770D6D7628}"/>
          </ac:spMkLst>
        </pc:spChg>
      </pc:sldChg>
      <pc:sldChg chg="modSp new del mod">
        <pc:chgData name="Erin Dempster" userId="f4904497-b9c4-4a69-aab7-b8dbc37ec1b6" providerId="ADAL" clId="{57B0C991-BFCB-49CE-9DA4-67D20984AF78}" dt="2024-09-28T13:31:30.369" v="1906" actId="2696"/>
        <pc:sldMkLst>
          <pc:docMk/>
          <pc:sldMk cId="1421509816" sldId="624"/>
        </pc:sldMkLst>
        <pc:spChg chg="mod">
          <ac:chgData name="Erin Dempster" userId="f4904497-b9c4-4a69-aab7-b8dbc37ec1b6" providerId="ADAL" clId="{57B0C991-BFCB-49CE-9DA4-67D20984AF78}" dt="2024-09-28T13:31:20.721" v="1905" actId="20577"/>
          <ac:spMkLst>
            <pc:docMk/>
            <pc:sldMk cId="1421509816" sldId="624"/>
            <ac:spMk id="2" creationId="{C30C78FD-88A6-CB93-E2EB-95A2BE90E167}"/>
          </ac:spMkLst>
        </pc:spChg>
      </pc:sldChg>
      <pc:sldChg chg="addSp delSp modSp new mod chgLayout">
        <pc:chgData name="Erin Dempster" userId="f4904497-b9c4-4a69-aab7-b8dbc37ec1b6" providerId="ADAL" clId="{57B0C991-BFCB-49CE-9DA4-67D20984AF78}" dt="2024-09-28T13:33:44.350" v="2181" actId="20577"/>
        <pc:sldMkLst>
          <pc:docMk/>
          <pc:sldMk cId="2739346949" sldId="624"/>
        </pc:sldMkLst>
        <pc:spChg chg="del">
          <ac:chgData name="Erin Dempster" userId="f4904497-b9c4-4a69-aab7-b8dbc37ec1b6" providerId="ADAL" clId="{57B0C991-BFCB-49CE-9DA4-67D20984AF78}" dt="2024-09-28T13:33:08.330" v="2060" actId="700"/>
          <ac:spMkLst>
            <pc:docMk/>
            <pc:sldMk cId="2739346949" sldId="624"/>
            <ac:spMk id="2" creationId="{733BF92C-D3B5-65E8-1E6B-7B6226934E6E}"/>
          </ac:spMkLst>
        </pc:spChg>
        <pc:spChg chg="del">
          <ac:chgData name="Erin Dempster" userId="f4904497-b9c4-4a69-aab7-b8dbc37ec1b6" providerId="ADAL" clId="{57B0C991-BFCB-49CE-9DA4-67D20984AF78}" dt="2024-09-28T13:33:08.330" v="2060" actId="700"/>
          <ac:spMkLst>
            <pc:docMk/>
            <pc:sldMk cId="2739346949" sldId="624"/>
            <ac:spMk id="3" creationId="{F0B84271-3420-CAE1-E24E-B6D4814B47A9}"/>
          </ac:spMkLst>
        </pc:spChg>
        <pc:spChg chg="add mod ord">
          <ac:chgData name="Erin Dempster" userId="f4904497-b9c4-4a69-aab7-b8dbc37ec1b6" providerId="ADAL" clId="{57B0C991-BFCB-49CE-9DA4-67D20984AF78}" dt="2024-09-28T13:33:13.241" v="2078" actId="20577"/>
          <ac:spMkLst>
            <pc:docMk/>
            <pc:sldMk cId="2739346949" sldId="624"/>
            <ac:spMk id="4" creationId="{751B8349-A9F7-88A1-B825-2B5C9A3C9AA0}"/>
          </ac:spMkLst>
        </pc:spChg>
        <pc:spChg chg="add mod ord">
          <ac:chgData name="Erin Dempster" userId="f4904497-b9c4-4a69-aab7-b8dbc37ec1b6" providerId="ADAL" clId="{57B0C991-BFCB-49CE-9DA4-67D20984AF78}" dt="2024-09-28T13:33:44.350" v="2181" actId="20577"/>
          <ac:spMkLst>
            <pc:docMk/>
            <pc:sldMk cId="2739346949" sldId="624"/>
            <ac:spMk id="5" creationId="{56889ABA-B573-D789-C668-2D1F69AB4756}"/>
          </ac:spMkLst>
        </pc:spChg>
      </pc:sldChg>
      <pc:sldMasterChg chg="delSldLayout modSldLayout">
        <pc:chgData name="Erin Dempster" userId="f4904497-b9c4-4a69-aab7-b8dbc37ec1b6" providerId="ADAL" clId="{57B0C991-BFCB-49CE-9DA4-67D20984AF78}" dt="2024-09-24T21:13:29.088" v="1626" actId="478"/>
        <pc:sldMasterMkLst>
          <pc:docMk/>
          <pc:sldMasterMk cId="517766698" sldId="2147483648"/>
        </pc:sldMasterMkLst>
        <pc:sldLayoutChg chg="delSp modSp mod">
          <pc:chgData name="Erin Dempster" userId="f4904497-b9c4-4a69-aab7-b8dbc37ec1b6" providerId="ADAL" clId="{57B0C991-BFCB-49CE-9DA4-67D20984AF78}" dt="2024-09-24T21:13:29.088" v="1626" actId="478"/>
          <pc:sldLayoutMkLst>
            <pc:docMk/>
            <pc:sldMasterMk cId="517766698" sldId="2147483648"/>
            <pc:sldLayoutMk cId="656876561" sldId="2147483657"/>
          </pc:sldLayoutMkLst>
          <pc:spChg chg="del mod">
            <ac:chgData name="Erin Dempster" userId="f4904497-b9c4-4a69-aab7-b8dbc37ec1b6" providerId="ADAL" clId="{57B0C991-BFCB-49CE-9DA4-67D20984AF78}" dt="2024-09-24T21:13:29.088" v="1626" actId="478"/>
            <ac:spMkLst>
              <pc:docMk/>
              <pc:sldMasterMk cId="517766698" sldId="2147483648"/>
              <pc:sldLayoutMk cId="656876561" sldId="2147483657"/>
              <ac:spMk id="15" creationId="{44412A3E-5D5E-4A3F-9CAA-52C51BB1E968}"/>
            </ac:spMkLst>
          </pc:spChg>
          <pc:picChg chg="del">
            <ac:chgData name="Erin Dempster" userId="f4904497-b9c4-4a69-aab7-b8dbc37ec1b6" providerId="ADAL" clId="{57B0C991-BFCB-49CE-9DA4-67D20984AF78}" dt="2024-09-24T21:13:25.149" v="1624" actId="478"/>
            <ac:picMkLst>
              <pc:docMk/>
              <pc:sldMasterMk cId="517766698" sldId="2147483648"/>
              <pc:sldLayoutMk cId="656876561" sldId="2147483657"/>
              <ac:picMk id="14" creationId="{0A208F2E-40B5-4B3B-AAF2-A84D05C92451}"/>
            </ac:picMkLst>
          </pc:picChg>
        </pc:sldLayoutChg>
        <pc:sldLayoutChg chg="del">
          <pc:chgData name="Erin Dempster" userId="f4904497-b9c4-4a69-aab7-b8dbc37ec1b6" providerId="ADAL" clId="{57B0C991-BFCB-49CE-9DA4-67D20984AF78}" dt="2024-09-24T19:39:25.873" v="412" actId="47"/>
          <pc:sldLayoutMkLst>
            <pc:docMk/>
            <pc:sldMasterMk cId="517766698" sldId="2147483648"/>
            <pc:sldLayoutMk cId="3926331826" sldId="2147483659"/>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94C4EB-00C9-4DC6-ADBA-79FA067C126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939F3EE-FA92-42F8-A27F-2F2D9F3886C1}">
      <dgm:prSet/>
      <dgm:spPr/>
      <dgm:t>
        <a:bodyPr/>
        <a:lstStyle/>
        <a:p>
          <a:pPr>
            <a:lnSpc>
              <a:spcPct val="100000"/>
            </a:lnSpc>
          </a:pPr>
          <a:r>
            <a:rPr lang="en-US" dirty="0"/>
            <a:t>“YAML </a:t>
          </a:r>
          <a:r>
            <a:rPr lang="en-US" dirty="0" err="1"/>
            <a:t>Ain’t</a:t>
          </a:r>
          <a:r>
            <a:rPr lang="en-US" dirty="0"/>
            <a:t> Markup Language</a:t>
          </a:r>
        </a:p>
      </dgm:t>
    </dgm:pt>
    <dgm:pt modelId="{042300B7-4F0E-45F3-872E-4C4C40A8259D}" type="parTrans" cxnId="{6493F348-6CFF-4FA5-B7E5-21E4CFB3DE6D}">
      <dgm:prSet/>
      <dgm:spPr/>
      <dgm:t>
        <a:bodyPr/>
        <a:lstStyle/>
        <a:p>
          <a:endParaRPr lang="en-US"/>
        </a:p>
      </dgm:t>
    </dgm:pt>
    <dgm:pt modelId="{8CE65733-1B58-4BF7-8D11-CF6A3ACCDEC3}" type="sibTrans" cxnId="{6493F348-6CFF-4FA5-B7E5-21E4CFB3DE6D}">
      <dgm:prSet/>
      <dgm:spPr/>
      <dgm:t>
        <a:bodyPr/>
        <a:lstStyle/>
        <a:p>
          <a:endParaRPr lang="en-US"/>
        </a:p>
      </dgm:t>
    </dgm:pt>
    <dgm:pt modelId="{A82F50C2-844A-43F0-98FB-9E9881FBF52E}">
      <dgm:prSet/>
      <dgm:spPr/>
      <dgm:t>
        <a:bodyPr/>
        <a:lstStyle/>
        <a:p>
          <a:pPr>
            <a:lnSpc>
              <a:spcPct val="100000"/>
            </a:lnSpc>
          </a:pPr>
          <a:r>
            <a:rPr lang="en-US"/>
            <a:t>Configuration Layout</a:t>
          </a:r>
        </a:p>
      </dgm:t>
    </dgm:pt>
    <dgm:pt modelId="{F52E7AF9-985F-44C2-BBC9-A78DCE6EB719}" type="parTrans" cxnId="{A5AD3474-17A5-4ED4-8FE1-B64E1E2CBF74}">
      <dgm:prSet/>
      <dgm:spPr/>
      <dgm:t>
        <a:bodyPr/>
        <a:lstStyle/>
        <a:p>
          <a:endParaRPr lang="en-US"/>
        </a:p>
      </dgm:t>
    </dgm:pt>
    <dgm:pt modelId="{B12B4291-BFF2-48B9-BF0B-E44BE752ECFA}" type="sibTrans" cxnId="{A5AD3474-17A5-4ED4-8FE1-B64E1E2CBF74}">
      <dgm:prSet/>
      <dgm:spPr/>
      <dgm:t>
        <a:bodyPr/>
        <a:lstStyle/>
        <a:p>
          <a:endParaRPr lang="en-US"/>
        </a:p>
      </dgm:t>
    </dgm:pt>
    <dgm:pt modelId="{E2C06640-8AB5-4A44-B490-D3FF33EF7204}">
      <dgm:prSet/>
      <dgm:spPr/>
      <dgm:t>
        <a:bodyPr/>
        <a:lstStyle/>
        <a:p>
          <a:pPr>
            <a:lnSpc>
              <a:spcPct val="100000"/>
            </a:lnSpc>
          </a:pPr>
          <a:r>
            <a:rPr lang="en-US" dirty="0"/>
            <a:t>Used by both GitHub Actions and Azure Pipelines</a:t>
          </a:r>
        </a:p>
      </dgm:t>
    </dgm:pt>
    <dgm:pt modelId="{5FA07409-2374-4F3C-BEAC-405F3D143677}" type="parTrans" cxnId="{386BFEFE-8E24-44A6-AD63-AE45BF1A78A6}">
      <dgm:prSet/>
      <dgm:spPr/>
      <dgm:t>
        <a:bodyPr/>
        <a:lstStyle/>
        <a:p>
          <a:endParaRPr lang="en-US"/>
        </a:p>
      </dgm:t>
    </dgm:pt>
    <dgm:pt modelId="{98AAFABB-1401-4367-898E-EA5AC3293F5F}" type="sibTrans" cxnId="{386BFEFE-8E24-44A6-AD63-AE45BF1A78A6}">
      <dgm:prSet/>
      <dgm:spPr/>
      <dgm:t>
        <a:bodyPr/>
        <a:lstStyle/>
        <a:p>
          <a:endParaRPr lang="en-US"/>
        </a:p>
      </dgm:t>
    </dgm:pt>
    <dgm:pt modelId="{00D4B18B-5205-4353-9E8C-D35440CC3525}" type="pres">
      <dgm:prSet presAssocID="{3994C4EB-00C9-4DC6-ADBA-79FA067C126A}" presName="root" presStyleCnt="0">
        <dgm:presLayoutVars>
          <dgm:dir/>
          <dgm:resizeHandles val="exact"/>
        </dgm:presLayoutVars>
      </dgm:prSet>
      <dgm:spPr/>
    </dgm:pt>
    <dgm:pt modelId="{99B978D1-E447-4C38-A86B-C9079C07E502}" type="pres">
      <dgm:prSet presAssocID="{6939F3EE-FA92-42F8-A27F-2F2D9F3886C1}" presName="compNode" presStyleCnt="0"/>
      <dgm:spPr/>
    </dgm:pt>
    <dgm:pt modelId="{619E439E-3115-48D9-B0E8-FA3D66B55CBD}" type="pres">
      <dgm:prSet presAssocID="{6939F3EE-FA92-42F8-A27F-2F2D9F3886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1AEAAEBA-62E8-4AF2-A3C6-B05AB4954556}" type="pres">
      <dgm:prSet presAssocID="{6939F3EE-FA92-42F8-A27F-2F2D9F3886C1}" presName="spaceRect" presStyleCnt="0"/>
      <dgm:spPr/>
    </dgm:pt>
    <dgm:pt modelId="{9F0C4FBB-DBDA-4EC5-9717-DDD91BA9C789}" type="pres">
      <dgm:prSet presAssocID="{6939F3EE-FA92-42F8-A27F-2F2D9F3886C1}" presName="textRect" presStyleLbl="revTx" presStyleIdx="0" presStyleCnt="3">
        <dgm:presLayoutVars>
          <dgm:chMax val="1"/>
          <dgm:chPref val="1"/>
        </dgm:presLayoutVars>
      </dgm:prSet>
      <dgm:spPr/>
    </dgm:pt>
    <dgm:pt modelId="{3C396434-2DA5-4950-BF91-FF83DA0214DF}" type="pres">
      <dgm:prSet presAssocID="{8CE65733-1B58-4BF7-8D11-CF6A3ACCDEC3}" presName="sibTrans" presStyleCnt="0"/>
      <dgm:spPr/>
    </dgm:pt>
    <dgm:pt modelId="{84C0187D-2155-4E7E-80DE-A191E7285E40}" type="pres">
      <dgm:prSet presAssocID="{A82F50C2-844A-43F0-98FB-9E9881FBF52E}" presName="compNode" presStyleCnt="0"/>
      <dgm:spPr/>
    </dgm:pt>
    <dgm:pt modelId="{E835AFDF-D570-4F4A-AB15-5FFEF44660D8}" type="pres">
      <dgm:prSet presAssocID="{A82F50C2-844A-43F0-98FB-9E9881FBF5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ingle gear"/>
        </a:ext>
      </dgm:extLst>
    </dgm:pt>
    <dgm:pt modelId="{AF3971B0-DE3C-4128-811E-5C2CCB8DDE7B}" type="pres">
      <dgm:prSet presAssocID="{A82F50C2-844A-43F0-98FB-9E9881FBF52E}" presName="spaceRect" presStyleCnt="0"/>
      <dgm:spPr/>
    </dgm:pt>
    <dgm:pt modelId="{F0A5F4E4-9575-4603-8194-02A250D6F41A}" type="pres">
      <dgm:prSet presAssocID="{A82F50C2-844A-43F0-98FB-9E9881FBF52E}" presName="textRect" presStyleLbl="revTx" presStyleIdx="1" presStyleCnt="3">
        <dgm:presLayoutVars>
          <dgm:chMax val="1"/>
          <dgm:chPref val="1"/>
        </dgm:presLayoutVars>
      </dgm:prSet>
      <dgm:spPr/>
    </dgm:pt>
    <dgm:pt modelId="{D9835742-DCAB-42B5-9979-9D5A5D85C333}" type="pres">
      <dgm:prSet presAssocID="{B12B4291-BFF2-48B9-BF0B-E44BE752ECFA}" presName="sibTrans" presStyleCnt="0"/>
      <dgm:spPr/>
    </dgm:pt>
    <dgm:pt modelId="{5E147E8B-081F-49A7-A0C3-69B167DDE920}" type="pres">
      <dgm:prSet presAssocID="{E2C06640-8AB5-4A44-B490-D3FF33EF7204}" presName="compNode" presStyleCnt="0"/>
      <dgm:spPr/>
    </dgm:pt>
    <dgm:pt modelId="{9DDC6824-8D20-4FC3-B50D-9C47886190BC}" type="pres">
      <dgm:prSet presAssocID="{E2C06640-8AB5-4A44-B490-D3FF33EF72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a:ext>
      </dgm:extLst>
    </dgm:pt>
    <dgm:pt modelId="{AD0BB020-A0C0-4BED-9AD6-0D639B15645B}" type="pres">
      <dgm:prSet presAssocID="{E2C06640-8AB5-4A44-B490-D3FF33EF7204}" presName="spaceRect" presStyleCnt="0"/>
      <dgm:spPr/>
    </dgm:pt>
    <dgm:pt modelId="{50C48414-493B-45C3-97E7-EDC2F83A2503}" type="pres">
      <dgm:prSet presAssocID="{E2C06640-8AB5-4A44-B490-D3FF33EF7204}" presName="textRect" presStyleLbl="revTx" presStyleIdx="2" presStyleCnt="3" custScaleX="111821">
        <dgm:presLayoutVars>
          <dgm:chMax val="1"/>
          <dgm:chPref val="1"/>
        </dgm:presLayoutVars>
      </dgm:prSet>
      <dgm:spPr/>
    </dgm:pt>
  </dgm:ptLst>
  <dgm:cxnLst>
    <dgm:cxn modelId="{6493F348-6CFF-4FA5-B7E5-21E4CFB3DE6D}" srcId="{3994C4EB-00C9-4DC6-ADBA-79FA067C126A}" destId="{6939F3EE-FA92-42F8-A27F-2F2D9F3886C1}" srcOrd="0" destOrd="0" parTransId="{042300B7-4F0E-45F3-872E-4C4C40A8259D}" sibTransId="{8CE65733-1B58-4BF7-8D11-CF6A3ACCDEC3}"/>
    <dgm:cxn modelId="{A5AD3474-17A5-4ED4-8FE1-B64E1E2CBF74}" srcId="{3994C4EB-00C9-4DC6-ADBA-79FA067C126A}" destId="{A82F50C2-844A-43F0-98FB-9E9881FBF52E}" srcOrd="1" destOrd="0" parTransId="{F52E7AF9-985F-44C2-BBC9-A78DCE6EB719}" sibTransId="{B12B4291-BFF2-48B9-BF0B-E44BE752ECFA}"/>
    <dgm:cxn modelId="{EC63E7C0-B80D-4DF2-BC65-1CF0661B2C16}" type="presOf" srcId="{6939F3EE-FA92-42F8-A27F-2F2D9F3886C1}" destId="{9F0C4FBB-DBDA-4EC5-9717-DDD91BA9C789}" srcOrd="0" destOrd="0" presId="urn:microsoft.com/office/officeart/2018/2/layout/IconLabelList"/>
    <dgm:cxn modelId="{506A4ECA-7406-468E-862E-9786758EAA2D}" type="presOf" srcId="{E2C06640-8AB5-4A44-B490-D3FF33EF7204}" destId="{50C48414-493B-45C3-97E7-EDC2F83A2503}" srcOrd="0" destOrd="0" presId="urn:microsoft.com/office/officeart/2018/2/layout/IconLabelList"/>
    <dgm:cxn modelId="{E9B91AE3-F37E-4308-8A86-74F4F6DC3BEA}" type="presOf" srcId="{3994C4EB-00C9-4DC6-ADBA-79FA067C126A}" destId="{00D4B18B-5205-4353-9E8C-D35440CC3525}" srcOrd="0" destOrd="0" presId="urn:microsoft.com/office/officeart/2018/2/layout/IconLabelList"/>
    <dgm:cxn modelId="{59D956EA-CCC0-4318-859A-9E66325BE75B}" type="presOf" srcId="{A82F50C2-844A-43F0-98FB-9E9881FBF52E}" destId="{F0A5F4E4-9575-4603-8194-02A250D6F41A}" srcOrd="0" destOrd="0" presId="urn:microsoft.com/office/officeart/2018/2/layout/IconLabelList"/>
    <dgm:cxn modelId="{386BFEFE-8E24-44A6-AD63-AE45BF1A78A6}" srcId="{3994C4EB-00C9-4DC6-ADBA-79FA067C126A}" destId="{E2C06640-8AB5-4A44-B490-D3FF33EF7204}" srcOrd="2" destOrd="0" parTransId="{5FA07409-2374-4F3C-BEAC-405F3D143677}" sibTransId="{98AAFABB-1401-4367-898E-EA5AC3293F5F}"/>
    <dgm:cxn modelId="{97CB7D79-2386-4D10-B025-17DC152F66E1}" type="presParOf" srcId="{00D4B18B-5205-4353-9E8C-D35440CC3525}" destId="{99B978D1-E447-4C38-A86B-C9079C07E502}" srcOrd="0" destOrd="0" presId="urn:microsoft.com/office/officeart/2018/2/layout/IconLabelList"/>
    <dgm:cxn modelId="{2E5F3670-C671-4619-B735-54EA60C7EA7F}" type="presParOf" srcId="{99B978D1-E447-4C38-A86B-C9079C07E502}" destId="{619E439E-3115-48D9-B0E8-FA3D66B55CBD}" srcOrd="0" destOrd="0" presId="urn:microsoft.com/office/officeart/2018/2/layout/IconLabelList"/>
    <dgm:cxn modelId="{40502F10-4A6B-4AEC-B6AC-905D1DEF80CF}" type="presParOf" srcId="{99B978D1-E447-4C38-A86B-C9079C07E502}" destId="{1AEAAEBA-62E8-4AF2-A3C6-B05AB4954556}" srcOrd="1" destOrd="0" presId="urn:microsoft.com/office/officeart/2018/2/layout/IconLabelList"/>
    <dgm:cxn modelId="{A76BCBBB-98D9-4F9C-A086-2FF91936FE03}" type="presParOf" srcId="{99B978D1-E447-4C38-A86B-C9079C07E502}" destId="{9F0C4FBB-DBDA-4EC5-9717-DDD91BA9C789}" srcOrd="2" destOrd="0" presId="urn:microsoft.com/office/officeart/2018/2/layout/IconLabelList"/>
    <dgm:cxn modelId="{DE7BF97B-5FE8-4B34-9E8A-97B0F99DBF00}" type="presParOf" srcId="{00D4B18B-5205-4353-9E8C-D35440CC3525}" destId="{3C396434-2DA5-4950-BF91-FF83DA0214DF}" srcOrd="1" destOrd="0" presId="urn:microsoft.com/office/officeart/2018/2/layout/IconLabelList"/>
    <dgm:cxn modelId="{C596EC6A-4396-45B1-B540-D16474DE7831}" type="presParOf" srcId="{00D4B18B-5205-4353-9E8C-D35440CC3525}" destId="{84C0187D-2155-4E7E-80DE-A191E7285E40}" srcOrd="2" destOrd="0" presId="urn:microsoft.com/office/officeart/2018/2/layout/IconLabelList"/>
    <dgm:cxn modelId="{C8B8ECEA-002E-4BFD-9536-EF1E372A4647}" type="presParOf" srcId="{84C0187D-2155-4E7E-80DE-A191E7285E40}" destId="{E835AFDF-D570-4F4A-AB15-5FFEF44660D8}" srcOrd="0" destOrd="0" presId="urn:microsoft.com/office/officeart/2018/2/layout/IconLabelList"/>
    <dgm:cxn modelId="{9DF9EB32-28D1-4DA6-9B9D-E18357ADB255}" type="presParOf" srcId="{84C0187D-2155-4E7E-80DE-A191E7285E40}" destId="{AF3971B0-DE3C-4128-811E-5C2CCB8DDE7B}" srcOrd="1" destOrd="0" presId="urn:microsoft.com/office/officeart/2018/2/layout/IconLabelList"/>
    <dgm:cxn modelId="{9304F89D-C60A-4845-BFAE-E498D26535F8}" type="presParOf" srcId="{84C0187D-2155-4E7E-80DE-A191E7285E40}" destId="{F0A5F4E4-9575-4603-8194-02A250D6F41A}" srcOrd="2" destOrd="0" presId="urn:microsoft.com/office/officeart/2018/2/layout/IconLabelList"/>
    <dgm:cxn modelId="{D4AE6F86-8207-46F7-96E1-9EE64375F8DD}" type="presParOf" srcId="{00D4B18B-5205-4353-9E8C-D35440CC3525}" destId="{D9835742-DCAB-42B5-9979-9D5A5D85C333}" srcOrd="3" destOrd="0" presId="urn:microsoft.com/office/officeart/2018/2/layout/IconLabelList"/>
    <dgm:cxn modelId="{6FFE34F9-757C-4E44-A409-F5CC8197A613}" type="presParOf" srcId="{00D4B18B-5205-4353-9E8C-D35440CC3525}" destId="{5E147E8B-081F-49A7-A0C3-69B167DDE920}" srcOrd="4" destOrd="0" presId="urn:microsoft.com/office/officeart/2018/2/layout/IconLabelList"/>
    <dgm:cxn modelId="{06D7BA07-EEEB-4636-B7B7-035E9014F316}" type="presParOf" srcId="{5E147E8B-081F-49A7-A0C3-69B167DDE920}" destId="{9DDC6824-8D20-4FC3-B50D-9C47886190BC}" srcOrd="0" destOrd="0" presId="urn:microsoft.com/office/officeart/2018/2/layout/IconLabelList"/>
    <dgm:cxn modelId="{0515EE45-B7AE-4FD0-B3E4-05CD1A1AF750}" type="presParOf" srcId="{5E147E8B-081F-49A7-A0C3-69B167DDE920}" destId="{AD0BB020-A0C0-4BED-9AD6-0D639B15645B}" srcOrd="1" destOrd="0" presId="urn:microsoft.com/office/officeart/2018/2/layout/IconLabelList"/>
    <dgm:cxn modelId="{F83A059E-60E0-4D4E-B310-BCDEAA4BC41E}" type="presParOf" srcId="{5E147E8B-081F-49A7-A0C3-69B167DDE920}" destId="{50C48414-493B-45C3-97E7-EDC2F83A250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E439E-3115-48D9-B0E8-FA3D66B55CBD}">
      <dsp:nvSpPr>
        <dsp:cNvPr id="0" name=""/>
        <dsp:cNvSpPr/>
      </dsp:nvSpPr>
      <dsp:spPr>
        <a:xfrm>
          <a:off x="857786" y="886587"/>
          <a:ext cx="1267665" cy="12676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0C4FBB-DBDA-4EC5-9717-DDD91BA9C789}">
      <dsp:nvSpPr>
        <dsp:cNvPr id="0" name=""/>
        <dsp:cNvSpPr/>
      </dsp:nvSpPr>
      <dsp:spPr>
        <a:xfrm>
          <a:off x="83102" y="2505024"/>
          <a:ext cx="281703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“YAML </a:t>
          </a:r>
          <a:r>
            <a:rPr lang="en-US" sz="1900" kern="1200" dirty="0" err="1"/>
            <a:t>Ain’t</a:t>
          </a:r>
          <a:r>
            <a:rPr lang="en-US" sz="1900" kern="1200" dirty="0"/>
            <a:t> Markup Language</a:t>
          </a:r>
        </a:p>
      </dsp:txBody>
      <dsp:txXfrm>
        <a:off x="83102" y="2505024"/>
        <a:ext cx="2817033" cy="720000"/>
      </dsp:txXfrm>
    </dsp:sp>
    <dsp:sp modelId="{E835AFDF-D570-4F4A-AB15-5FFEF44660D8}">
      <dsp:nvSpPr>
        <dsp:cNvPr id="0" name=""/>
        <dsp:cNvSpPr/>
      </dsp:nvSpPr>
      <dsp:spPr>
        <a:xfrm>
          <a:off x="4167800" y="886587"/>
          <a:ext cx="1267665" cy="12676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A5F4E4-9575-4603-8194-02A250D6F41A}">
      <dsp:nvSpPr>
        <dsp:cNvPr id="0" name=""/>
        <dsp:cNvSpPr/>
      </dsp:nvSpPr>
      <dsp:spPr>
        <a:xfrm>
          <a:off x="3393116" y="2505024"/>
          <a:ext cx="281703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Configuration Layout</a:t>
          </a:r>
        </a:p>
      </dsp:txBody>
      <dsp:txXfrm>
        <a:off x="3393116" y="2505024"/>
        <a:ext cx="2817033" cy="720000"/>
      </dsp:txXfrm>
    </dsp:sp>
    <dsp:sp modelId="{9DDC6824-8D20-4FC3-B50D-9C47886190BC}">
      <dsp:nvSpPr>
        <dsp:cNvPr id="0" name=""/>
        <dsp:cNvSpPr/>
      </dsp:nvSpPr>
      <dsp:spPr>
        <a:xfrm>
          <a:off x="7644315" y="886587"/>
          <a:ext cx="1267665" cy="12676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C48414-493B-45C3-97E7-EDC2F83A2503}">
      <dsp:nvSpPr>
        <dsp:cNvPr id="0" name=""/>
        <dsp:cNvSpPr/>
      </dsp:nvSpPr>
      <dsp:spPr>
        <a:xfrm>
          <a:off x="6703130" y="2505024"/>
          <a:ext cx="315003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Used by both GitHub Actions and Azure Pipelines</a:t>
          </a:r>
        </a:p>
      </dsp:txBody>
      <dsp:txXfrm>
        <a:off x="6703130" y="2505024"/>
        <a:ext cx="315003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4CB5B-F102-4D58-A04D-55F87B5CA643}" type="datetimeFigureOut">
              <a:rPr lang="en-US" smtClean="0"/>
              <a:t>9/28/2024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F4386-F8E0-437E-911F-526A26FCC1EB}" type="slidenum">
              <a:rPr lang="en-US" smtClean="0"/>
              <a:t>‹#›</a:t>
            </a:fld>
            <a:endParaRPr lang="en-US"/>
          </a:p>
        </p:txBody>
      </p:sp>
    </p:spTree>
    <p:extLst>
      <p:ext uri="{BB962C8B-B14F-4D97-AF65-F5344CB8AC3E}">
        <p14:creationId xmlns:p14="http://schemas.microsoft.com/office/powerpoint/2010/main" val="809501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Link to Raffle: https://forms.office.com/r/ZMSNL0Bbpp</a:t>
            </a:r>
          </a:p>
        </p:txBody>
      </p:sp>
      <p:sp>
        <p:nvSpPr>
          <p:cNvPr id="4" name="Slide Number Placeholder 3"/>
          <p:cNvSpPr>
            <a:spLocks noGrp="1"/>
          </p:cNvSpPr>
          <p:nvPr>
            <p:ph type="sldNum" sz="quarter" idx="5"/>
          </p:nvPr>
        </p:nvSpPr>
        <p:spPr/>
        <p:txBody>
          <a:bodyPr/>
          <a:lstStyle/>
          <a:p>
            <a:fld id="{1A8F4386-F8E0-437E-911F-526A26FCC1EB}" type="slidenum">
              <a:rPr lang="en-US" smtClean="0"/>
              <a:t>2</a:t>
            </a:fld>
            <a:endParaRPr lang="en-US"/>
          </a:p>
        </p:txBody>
      </p:sp>
    </p:spTree>
    <p:extLst>
      <p:ext uri="{BB962C8B-B14F-4D97-AF65-F5344CB8AC3E}">
        <p14:creationId xmlns:p14="http://schemas.microsoft.com/office/powerpoint/2010/main" val="3481422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C944A4-4C0D-4E14-8FCD-BA0E873952ED}" type="slidenum">
              <a:rPr lang="en-US" smtClean="0"/>
              <a:t>19</a:t>
            </a:fld>
            <a:endParaRPr lang="en-US"/>
          </a:p>
        </p:txBody>
      </p:sp>
    </p:spTree>
    <p:extLst>
      <p:ext uri="{BB962C8B-B14F-4D97-AF65-F5344CB8AC3E}">
        <p14:creationId xmlns:p14="http://schemas.microsoft.com/office/powerpoint/2010/main" val="3096252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C944A4-4C0D-4E14-8FCD-BA0E873952ED}" type="slidenum">
              <a:rPr lang="en-US" smtClean="0"/>
              <a:t>20</a:t>
            </a:fld>
            <a:endParaRPr lang="en-US"/>
          </a:p>
        </p:txBody>
      </p:sp>
    </p:spTree>
    <p:extLst>
      <p:ext uri="{BB962C8B-B14F-4D97-AF65-F5344CB8AC3E}">
        <p14:creationId xmlns:p14="http://schemas.microsoft.com/office/powerpoint/2010/main" val="1727362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C944A4-4C0D-4E14-8FCD-BA0E873952ED}" type="slidenum">
              <a:rPr lang="en-US" smtClean="0"/>
              <a:t>26</a:t>
            </a:fld>
            <a:endParaRPr lang="en-US"/>
          </a:p>
        </p:txBody>
      </p:sp>
    </p:spTree>
    <p:extLst>
      <p:ext uri="{BB962C8B-B14F-4D97-AF65-F5344CB8AC3E}">
        <p14:creationId xmlns:p14="http://schemas.microsoft.com/office/powerpoint/2010/main" val="56286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496A4-9962-4D52-A0B1-5AC817C0D659}" type="slidenum">
              <a:rPr lang="en-US" smtClean="0"/>
              <a:t>41</a:t>
            </a:fld>
            <a:endParaRPr lang="en-US"/>
          </a:p>
        </p:txBody>
      </p:sp>
    </p:spTree>
    <p:extLst>
      <p:ext uri="{BB962C8B-B14F-4D97-AF65-F5344CB8AC3E}">
        <p14:creationId xmlns:p14="http://schemas.microsoft.com/office/powerpoint/2010/main" val="94355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7541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264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If you work on a disciplined team, the deployment cycle, or lifecycle, shouldn’t be a new concept to you.  Before I worked at </a:t>
            </a:r>
            <a:r>
              <a:rPr lang="en-US" sz="1800" err="1">
                <a:effectLst/>
                <a:latin typeface="Calibri" panose="020F0502020204030204" pitchFamily="34" charset="0"/>
                <a:ea typeface="Calibri" panose="020F0502020204030204" pitchFamily="34" charset="0"/>
                <a:cs typeface="Times New Roman" panose="02020603050405020304" pitchFamily="18" charset="0"/>
              </a:rPr>
              <a:t>Trean</a:t>
            </a:r>
            <a:r>
              <a:rPr lang="en-US" sz="1800">
                <a:effectLst/>
                <a:latin typeface="Calibri" panose="020F0502020204030204" pitchFamily="34" charset="0"/>
                <a:ea typeface="Calibri" panose="020F0502020204030204" pitchFamily="34" charset="0"/>
                <a:cs typeface="Times New Roman" panose="02020603050405020304" pitchFamily="18" charset="0"/>
              </a:rPr>
              <a:t>, I had worked on reasonably disciplined teams, so I understood this process, though not some of the mechanics.  When I started at </a:t>
            </a:r>
            <a:r>
              <a:rPr lang="en-US" sz="1800" err="1">
                <a:effectLst/>
                <a:latin typeface="Calibri" panose="020F0502020204030204" pitchFamily="34" charset="0"/>
                <a:ea typeface="Calibri" panose="020F0502020204030204" pitchFamily="34" charset="0"/>
                <a:cs typeface="Times New Roman" panose="02020603050405020304" pitchFamily="18" charset="0"/>
              </a:rPr>
              <a:t>Trean</a:t>
            </a:r>
            <a:r>
              <a:rPr lang="en-US" sz="1800">
                <a:effectLst/>
                <a:latin typeface="Calibri" panose="020F0502020204030204" pitchFamily="34" charset="0"/>
                <a:ea typeface="Calibri" panose="020F0502020204030204" pitchFamily="34" charset="0"/>
                <a:cs typeface="Times New Roman" panose="02020603050405020304" pitchFamily="18" charset="0"/>
              </a:rPr>
              <a:t>, almost 4 years ago, my team was not disciplined, so this lifecycle was totally unfamiliar to them.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Regardless, it’s still good to talk through this.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While server environments for one organization may look different than another’s, there is (or should be) a common theme to a deployment lifecycle.  Developers make code changes in Dev.  One the feature is coded AND unit tested, the code is passed on to a quality assurance analyst or team to run manual or automated tests.  Once the tests all pass, the next step may be for end users to test the changes in a User Acceptance Testing (UAT) environment.  If their testing passes, the code changes are ready for production.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At any point between development and production, defects could be discovered.  Generally, they are passed back to the developers as bugs.  Once the code is in production, bugs may (likely will) be discovered and reported.  Hopefully more common, though, will be enhancement requests.</a:t>
            </a:r>
          </a:p>
          <a:p>
            <a:endParaRPr lang="en-US"/>
          </a:p>
          <a:p>
            <a:r>
              <a:rPr lang="en-US"/>
              <a:t>This sounds so much like a talk for application developers, doesn’t it?  And yet, here I am at SQL Saturday, talking with database developers and DBAs.  If you’re working on OLTP databases, providing the foundation for the application developers, you live this process in one form or another.  For “isolated” data teams, like data warehouse teams, this  may be more of a challenge.  For my team of analysts turned developers, it was very much a challenge.</a:t>
            </a:r>
          </a:p>
        </p:txBody>
      </p:sp>
    </p:spTree>
    <p:extLst>
      <p:ext uri="{BB962C8B-B14F-4D97-AF65-F5344CB8AC3E}">
        <p14:creationId xmlns:p14="http://schemas.microsoft.com/office/powerpoint/2010/main" val="63551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a technical leader at </a:t>
            </a:r>
            <a:r>
              <a:rPr lang="en-US" err="1"/>
              <a:t>Trean</a:t>
            </a:r>
            <a:r>
              <a:rPr lang="en-US"/>
              <a:t>, these have been my challenges.  Conceptually, we know answering these questions will lead to fewer bugs, a more stable environment, a happier company, and frankly, a happier team.</a:t>
            </a:r>
          </a:p>
          <a:p>
            <a:endParaRPr lang="en-US"/>
          </a:p>
          <a:p>
            <a:r>
              <a:rPr lang="en-US"/>
              <a:t>How do we get there?  What can your team do to help answer these challenges?</a:t>
            </a:r>
          </a:p>
          <a:p>
            <a:endParaRPr lang="en-US"/>
          </a:p>
          <a:p>
            <a:r>
              <a:rPr lang="en-US"/>
              <a:t>Improving deployments means having pre-defined, tested procedures in place to do the same thing, across environments for the current build and across builds over time.  What happens when different people or teams control different environments?  If Bob deploys code to QA and John deploys to UAT and I deploy to production, what’s the likelihood the 3 of us are going to follow the procedures exactly??</a:t>
            </a:r>
          </a:p>
          <a:p>
            <a:endParaRPr lang="en-US"/>
          </a:p>
          <a:p>
            <a:r>
              <a:rPr lang="en-US"/>
              <a:t>Does this sound like a familiar situation?</a:t>
            </a:r>
          </a:p>
        </p:txBody>
      </p:sp>
    </p:spTree>
    <p:extLst>
      <p:ext uri="{BB962C8B-B14F-4D97-AF65-F5344CB8AC3E}">
        <p14:creationId xmlns:p14="http://schemas.microsoft.com/office/powerpoint/2010/main" val="2236454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We’re going to automate the deployment of code to a single environment and provide time for approval in a repeatable manner.  We have a database and maybe a Power BI dashboard using the database.  Likely, there’s some kind of ETL process also needing to be deployed.  The goal is to eliminate user intervention during the deployment of code to a single environment.</a:t>
            </a:r>
          </a:p>
          <a:p>
            <a:endParaRPr lang="en-US"/>
          </a:p>
          <a:p>
            <a:r>
              <a:rPr lang="en-US"/>
              <a:t>Of course, eventually, our code will be deployed to production, using similar processes. However, we should look at them as distinct processes in the life cycle.</a:t>
            </a:r>
          </a:p>
        </p:txBody>
      </p:sp>
      <p:sp>
        <p:nvSpPr>
          <p:cNvPr id="4" name="Slide Number Placeholder 3"/>
          <p:cNvSpPr>
            <a:spLocks noGrp="1"/>
          </p:cNvSpPr>
          <p:nvPr>
            <p:ph type="sldNum" sz="quarter" idx="5"/>
          </p:nvPr>
        </p:nvSpPr>
        <p:spPr/>
        <p:txBody>
          <a:bodyPr/>
          <a:lstStyle/>
          <a:p>
            <a:fld id="{A5840DF3-D8D9-4F0B-BACA-AFE3EC36C084}" type="slidenum">
              <a:rPr lang="en-US" smtClean="0"/>
              <a:t>11</a:t>
            </a:fld>
            <a:endParaRPr lang="en-US"/>
          </a:p>
        </p:txBody>
      </p:sp>
    </p:spTree>
    <p:extLst>
      <p:ext uri="{BB962C8B-B14F-4D97-AF65-F5344CB8AC3E}">
        <p14:creationId xmlns:p14="http://schemas.microsoft.com/office/powerpoint/2010/main" val="4186325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C944A4-4C0D-4E14-8FCD-BA0E873952ED}" type="slidenum">
              <a:rPr lang="en-US" smtClean="0"/>
              <a:t>13</a:t>
            </a:fld>
            <a:endParaRPr lang="en-US"/>
          </a:p>
        </p:txBody>
      </p:sp>
    </p:spTree>
    <p:extLst>
      <p:ext uri="{BB962C8B-B14F-4D97-AF65-F5344CB8AC3E}">
        <p14:creationId xmlns:p14="http://schemas.microsoft.com/office/powerpoint/2010/main" val="2852756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C944A4-4C0D-4E14-8FCD-BA0E873952ED}" type="slidenum">
              <a:rPr lang="en-US" smtClean="0"/>
              <a:t>16</a:t>
            </a:fld>
            <a:endParaRPr lang="en-US"/>
          </a:p>
        </p:txBody>
      </p:sp>
    </p:spTree>
    <p:extLst>
      <p:ext uri="{BB962C8B-B14F-4D97-AF65-F5344CB8AC3E}">
        <p14:creationId xmlns:p14="http://schemas.microsoft.com/office/powerpoint/2010/main" val="3605011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defTabSz="966612">
              <a:defRPr/>
            </a:pPr>
            <a:fld id="{82C944A4-4C0D-4E14-8FCD-BA0E873952ED}" type="slidenum">
              <a:rPr lang="en-US">
                <a:solidFill>
                  <a:prstClr val="black"/>
                </a:solidFill>
                <a:latin typeface="Calibri" panose="020F0502020204030204"/>
              </a:rPr>
              <a:pPr defTabSz="966612">
                <a:defRPr/>
              </a:pPr>
              <a:t>17</a:t>
            </a:fld>
            <a:endParaRPr lang="en-US">
              <a:solidFill>
                <a:prstClr val="black"/>
              </a:solidFill>
              <a:latin typeface="Calibri" panose="020F0502020204030204"/>
            </a:endParaRPr>
          </a:p>
        </p:txBody>
      </p:sp>
    </p:spTree>
    <p:extLst>
      <p:ext uri="{BB962C8B-B14F-4D97-AF65-F5344CB8AC3E}">
        <p14:creationId xmlns:p14="http://schemas.microsoft.com/office/powerpoint/2010/main" val="583477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59907" y="1527845"/>
            <a:ext cx="10800218" cy="2339975"/>
          </a:xfrm>
        </p:spPr>
        <p:txBody>
          <a:bodyPr anchor="b">
            <a:noAutofit/>
          </a:bodyPr>
          <a:lstStyle>
            <a:lvl1pPr algn="l">
              <a:defRPr sz="6000">
                <a:solidFill>
                  <a:schemeClr val="tx1"/>
                </a:solidFill>
                <a:latin typeface="+mn-lt"/>
              </a:defRPr>
            </a:lvl1pPr>
          </a:lstStyle>
          <a:p>
            <a:r>
              <a:rPr lang="en-US"/>
              <a:t>Presentation Title</a:t>
            </a:r>
          </a:p>
        </p:txBody>
      </p:sp>
      <p:sp>
        <p:nvSpPr>
          <p:cNvPr id="14" name="Text Placeholder 13"/>
          <p:cNvSpPr>
            <a:spLocks noGrp="1"/>
          </p:cNvSpPr>
          <p:nvPr>
            <p:ph type="body" sz="quarter" idx="10" hasCustomPrompt="1"/>
          </p:nvPr>
        </p:nvSpPr>
        <p:spPr>
          <a:xfrm>
            <a:off x="361157" y="360588"/>
            <a:ext cx="8586360"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a:t>Speaker Name</a:t>
            </a:r>
          </a:p>
        </p:txBody>
      </p:sp>
      <p:pic>
        <p:nvPicPr>
          <p:cNvPr id="1029" name="Picture 5">
            <a:extLst>
              <a:ext uri="{FF2B5EF4-FFF2-40B4-BE49-F238E27FC236}">
                <a16:creationId xmlns:a16="http://schemas.microsoft.com/office/drawing/2014/main" id="{46F8DABB-E4F2-D653-F69A-A4E6C0A3DB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9906" y="4126587"/>
            <a:ext cx="6209425" cy="22306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olorful lines on a black background&#10;&#10;Description automatically generated">
            <a:extLst>
              <a:ext uri="{FF2B5EF4-FFF2-40B4-BE49-F238E27FC236}">
                <a16:creationId xmlns:a16="http://schemas.microsoft.com/office/drawing/2014/main" id="{F94F5134-DAA3-5C22-00D4-BBD65F3F6088}"/>
              </a:ext>
            </a:extLst>
          </p:cNvPr>
          <p:cNvPicPr>
            <a:picLocks noChangeAspect="1"/>
          </p:cNvPicPr>
          <p:nvPr userDrawn="1"/>
        </p:nvPicPr>
        <p:blipFill>
          <a:blip r:embed="rId3"/>
          <a:stretch>
            <a:fillRect/>
          </a:stretch>
        </p:blipFill>
        <p:spPr>
          <a:xfrm>
            <a:off x="7626856" y="4126587"/>
            <a:ext cx="3635955" cy="2102036"/>
          </a:xfrm>
          <a:prstGeom prst="rect">
            <a:avLst/>
          </a:prstGeom>
        </p:spPr>
      </p:pic>
      <p:sp>
        <p:nvSpPr>
          <p:cNvPr id="9" name="TextBox 8">
            <a:extLst>
              <a:ext uri="{FF2B5EF4-FFF2-40B4-BE49-F238E27FC236}">
                <a16:creationId xmlns:a16="http://schemas.microsoft.com/office/drawing/2014/main" id="{822F8681-3B1F-7FB6-848B-C2C902E89F57}"/>
              </a:ext>
            </a:extLst>
          </p:cNvPr>
          <p:cNvSpPr txBox="1"/>
          <p:nvPr userDrawn="1"/>
        </p:nvSpPr>
        <p:spPr>
          <a:xfrm>
            <a:off x="8273530" y="4915995"/>
            <a:ext cx="2342606" cy="523220"/>
          </a:xfrm>
          <a:prstGeom prst="rect">
            <a:avLst/>
          </a:prstGeom>
          <a:noFill/>
        </p:spPr>
        <p:txBody>
          <a:bodyPr wrap="square" rtlCol="0">
            <a:spAutoFit/>
          </a:bodyPr>
          <a:lstStyle/>
          <a:p>
            <a:pPr algn="ctr"/>
            <a:r>
              <a:rPr lang="en-US" sz="1400" b="1" err="1">
                <a:solidFill>
                  <a:srgbClr val="0DB06E"/>
                </a:solidFill>
              </a:rPr>
              <a:t>SQLSaturday</a:t>
            </a:r>
            <a:r>
              <a:rPr lang="en-US" sz="1400" b="1">
                <a:solidFill>
                  <a:srgbClr val="0DB06E"/>
                </a:solidFill>
              </a:rPr>
              <a:t> #1087</a:t>
            </a:r>
          </a:p>
          <a:p>
            <a:pPr algn="ctr"/>
            <a:r>
              <a:rPr lang="en-US" sz="1400" b="1">
                <a:solidFill>
                  <a:srgbClr val="0DB06E"/>
                </a:solidFill>
              </a:rPr>
              <a:t>September 28</a:t>
            </a:r>
            <a:r>
              <a:rPr lang="en-US" sz="1400" b="1" baseline="30000">
                <a:solidFill>
                  <a:srgbClr val="0DB06E"/>
                </a:solidFill>
              </a:rPr>
              <a:t>th</a:t>
            </a:r>
            <a:r>
              <a:rPr lang="en-US" sz="1400" b="1">
                <a:solidFill>
                  <a:srgbClr val="0DB06E"/>
                </a:solidFill>
              </a:rPr>
              <a:t>, 2024</a:t>
            </a:r>
          </a:p>
        </p:txBody>
      </p:sp>
    </p:spTree>
    <p:extLst>
      <p:ext uri="{BB962C8B-B14F-4D97-AF65-F5344CB8AC3E}">
        <p14:creationId xmlns:p14="http://schemas.microsoft.com/office/powerpoint/2010/main" val="80073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a:stretch>
            <a:fillRect/>
          </a:stretch>
        </p:blipFill>
        <p:spPr>
          <a:xfrm>
            <a:off x="-360000" y="-359912"/>
            <a:ext cx="5328001" cy="7200000"/>
          </a:xfrm>
          <a:prstGeom prst="rect">
            <a:avLst/>
          </a:prstGeom>
        </p:spPr>
      </p:pic>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51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153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298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peaker bio">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D74CC3F-A43F-7247-8851-E564DEF82EFC}"/>
              </a:ext>
            </a:extLst>
          </p:cNvPr>
          <p:cNvPicPr>
            <a:picLocks noChangeAspect="1"/>
          </p:cNvPicPr>
          <p:nvPr userDrawn="1"/>
        </p:nvPicPr>
        <p:blipFill>
          <a:blip r:embed="rId2"/>
          <a:stretch>
            <a:fillRect/>
          </a:stretch>
        </p:blipFill>
        <p:spPr>
          <a:xfrm>
            <a:off x="0" y="6417174"/>
            <a:ext cx="11520488" cy="63002"/>
          </a:xfrm>
          <a:prstGeom prst="rect">
            <a:avLst/>
          </a:prstGeom>
        </p:spPr>
      </p:pic>
      <p:sp>
        <p:nvSpPr>
          <p:cNvPr id="16" name="Title 1">
            <a:extLst>
              <a:ext uri="{FF2B5EF4-FFF2-40B4-BE49-F238E27FC236}">
                <a16:creationId xmlns:a16="http://schemas.microsoft.com/office/drawing/2014/main" id="{011C7A70-1A27-8C46-B788-29D87A2F4A48}"/>
              </a:ext>
            </a:extLst>
          </p:cNvPr>
          <p:cNvSpPr>
            <a:spLocks noGrp="1"/>
          </p:cNvSpPr>
          <p:nvPr>
            <p:ph type="title" hasCustomPrompt="1"/>
          </p:nvPr>
        </p:nvSpPr>
        <p:spPr>
          <a:xfrm>
            <a:off x="401159" y="426412"/>
            <a:ext cx="5799574" cy="672663"/>
          </a:xfrm>
        </p:spPr>
        <p:txBody>
          <a:bodyPr>
            <a:noAutofit/>
          </a:bodyPr>
          <a:lstStyle>
            <a:lvl1pPr marL="0" marR="0" indent="0" algn="l" defTabSz="864017" rtl="0" eaLnBrk="1" fontAlgn="base" latinLnBrk="0" hangingPunct="1">
              <a:lnSpc>
                <a:spcPct val="90000"/>
              </a:lnSpc>
              <a:spcBef>
                <a:spcPct val="0"/>
              </a:spcBef>
              <a:spcAft>
                <a:spcPct val="0"/>
              </a:spcAft>
              <a:buClrTx/>
              <a:buSzTx/>
              <a:buFontTx/>
              <a:buNone/>
              <a:tabLst/>
              <a:defRPr sz="5669" b="1" i="0">
                <a:solidFill>
                  <a:schemeClr val="accent2"/>
                </a:solidFill>
                <a:latin typeface="IBM Plex Sans" panose="020B0503050203000203" pitchFamily="34" charset="77"/>
              </a:defRPr>
            </a:lvl1pPr>
          </a:lstStyle>
          <a:p>
            <a:pPr marL="0" marR="0" lvl="0" indent="0" algn="l" defTabSz="864017" rtl="0" eaLnBrk="1" fontAlgn="base" latinLnBrk="0" hangingPunct="1">
              <a:lnSpc>
                <a:spcPct val="90000"/>
              </a:lnSpc>
              <a:spcBef>
                <a:spcPct val="0"/>
              </a:spcBef>
              <a:spcAft>
                <a:spcPct val="0"/>
              </a:spcAft>
              <a:buClrTx/>
              <a:buSzTx/>
              <a:buFontTx/>
              <a:buNone/>
              <a:tabLst/>
              <a:defRPr/>
            </a:pPr>
            <a:r>
              <a:rPr lang="en-GB"/>
              <a:t>FirstName</a:t>
            </a:r>
            <a:endParaRPr lang="en-US"/>
          </a:p>
        </p:txBody>
      </p:sp>
      <p:sp>
        <p:nvSpPr>
          <p:cNvPr id="18" name="Content Placeholder 2">
            <a:extLst>
              <a:ext uri="{FF2B5EF4-FFF2-40B4-BE49-F238E27FC236}">
                <a16:creationId xmlns:a16="http://schemas.microsoft.com/office/drawing/2014/main" id="{66227045-61B0-9544-AEC3-12180B09CBA3}"/>
              </a:ext>
            </a:extLst>
          </p:cNvPr>
          <p:cNvSpPr>
            <a:spLocks noGrp="1"/>
          </p:cNvSpPr>
          <p:nvPr>
            <p:ph idx="1" hasCustomPrompt="1"/>
          </p:nvPr>
        </p:nvSpPr>
        <p:spPr>
          <a:xfrm>
            <a:off x="401159" y="2419735"/>
            <a:ext cx="5702842" cy="612098"/>
          </a:xfrm>
        </p:spPr>
        <p:txBody>
          <a:bodyPr anchor="t">
            <a:noAutofit/>
          </a:bodyPr>
          <a:lstStyle>
            <a:lvl1pPr marL="0" indent="0">
              <a:lnSpc>
                <a:spcPct val="100000"/>
              </a:lnSpc>
              <a:buNone/>
              <a:defRPr sz="3402"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Job title</a:t>
            </a:r>
          </a:p>
        </p:txBody>
      </p:sp>
      <p:sp>
        <p:nvSpPr>
          <p:cNvPr id="3" name="Picture Placeholder 2">
            <a:extLst>
              <a:ext uri="{FF2B5EF4-FFF2-40B4-BE49-F238E27FC236}">
                <a16:creationId xmlns:a16="http://schemas.microsoft.com/office/drawing/2014/main" id="{088977B7-700C-C149-8536-47AB7A78B9E3}"/>
              </a:ext>
            </a:extLst>
          </p:cNvPr>
          <p:cNvSpPr>
            <a:spLocks noGrp="1"/>
          </p:cNvSpPr>
          <p:nvPr>
            <p:ph type="pic" sz="quarter" idx="15"/>
          </p:nvPr>
        </p:nvSpPr>
        <p:spPr>
          <a:xfrm>
            <a:off x="6333282" y="357692"/>
            <a:ext cx="1592576" cy="1592552"/>
          </a:xfrm>
          <a:prstGeom prst="ellipse">
            <a:avLst/>
          </a:prstGeom>
          <a:solidFill>
            <a:schemeClr val="bg1">
              <a:lumMod val="95000"/>
            </a:schemeClr>
          </a:solidFill>
        </p:spPr>
        <p:txBody>
          <a:bodyPr/>
          <a:lstStyle/>
          <a:p>
            <a:endParaRPr lang="en-US"/>
          </a:p>
        </p:txBody>
      </p:sp>
      <p:sp>
        <p:nvSpPr>
          <p:cNvPr id="22" name="Content Placeholder 2">
            <a:extLst>
              <a:ext uri="{FF2B5EF4-FFF2-40B4-BE49-F238E27FC236}">
                <a16:creationId xmlns:a16="http://schemas.microsoft.com/office/drawing/2014/main" id="{61A01EAC-4EF5-AE4F-970E-2C5157FA52A4}"/>
              </a:ext>
            </a:extLst>
          </p:cNvPr>
          <p:cNvSpPr>
            <a:spLocks noGrp="1"/>
          </p:cNvSpPr>
          <p:nvPr>
            <p:ph idx="12" hasCustomPrompt="1"/>
          </p:nvPr>
        </p:nvSpPr>
        <p:spPr>
          <a:xfrm>
            <a:off x="811136" y="4415860"/>
            <a:ext cx="5292865" cy="522730"/>
          </a:xfrm>
        </p:spPr>
        <p:txBody>
          <a:bodyPr anchor="ctr">
            <a:normAutofit/>
          </a:bodyPr>
          <a:lstStyle>
            <a:lvl1pPr marL="0" indent="0">
              <a:lnSpc>
                <a:spcPct val="100000"/>
              </a:lnSpc>
              <a:buNone/>
              <a:defRPr sz="2268"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23" name="Content Placeholder 2">
            <a:extLst>
              <a:ext uri="{FF2B5EF4-FFF2-40B4-BE49-F238E27FC236}">
                <a16:creationId xmlns:a16="http://schemas.microsoft.com/office/drawing/2014/main" id="{8FB3DAF8-2F81-FC4D-8CB0-8C0CB1AA4D40}"/>
              </a:ext>
            </a:extLst>
          </p:cNvPr>
          <p:cNvSpPr>
            <a:spLocks noGrp="1"/>
          </p:cNvSpPr>
          <p:nvPr>
            <p:ph idx="13" hasCustomPrompt="1"/>
          </p:nvPr>
        </p:nvSpPr>
        <p:spPr>
          <a:xfrm>
            <a:off x="811136" y="4955460"/>
            <a:ext cx="5292865" cy="522730"/>
          </a:xfrm>
        </p:spPr>
        <p:txBody>
          <a:bodyPr anchor="ctr">
            <a:normAutofit/>
          </a:bodyPr>
          <a:lstStyle>
            <a:lvl1pPr marL="0" indent="0">
              <a:lnSpc>
                <a:spcPct val="100000"/>
              </a:lnSpc>
              <a:buNone/>
              <a:defRPr sz="2268"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24" name="Content Placeholder 2">
            <a:extLst>
              <a:ext uri="{FF2B5EF4-FFF2-40B4-BE49-F238E27FC236}">
                <a16:creationId xmlns:a16="http://schemas.microsoft.com/office/drawing/2014/main" id="{85B937D2-7E45-D541-81A8-ABE79A9EE496}"/>
              </a:ext>
            </a:extLst>
          </p:cNvPr>
          <p:cNvSpPr>
            <a:spLocks noGrp="1"/>
          </p:cNvSpPr>
          <p:nvPr>
            <p:ph idx="14" hasCustomPrompt="1"/>
          </p:nvPr>
        </p:nvSpPr>
        <p:spPr>
          <a:xfrm>
            <a:off x="811136" y="5495062"/>
            <a:ext cx="5292865" cy="522730"/>
          </a:xfrm>
        </p:spPr>
        <p:txBody>
          <a:bodyPr anchor="ctr">
            <a:normAutofit/>
          </a:bodyPr>
          <a:lstStyle>
            <a:lvl1pPr marL="0" indent="0">
              <a:lnSpc>
                <a:spcPct val="100000"/>
              </a:lnSpc>
              <a:buNone/>
              <a:defRPr sz="2268"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31" name="Content Placeholder 2">
            <a:extLst>
              <a:ext uri="{FF2B5EF4-FFF2-40B4-BE49-F238E27FC236}">
                <a16:creationId xmlns:a16="http://schemas.microsoft.com/office/drawing/2014/main" id="{540AA7F0-2E50-214E-9056-0901887064EF}"/>
              </a:ext>
            </a:extLst>
          </p:cNvPr>
          <p:cNvSpPr>
            <a:spLocks noGrp="1"/>
          </p:cNvSpPr>
          <p:nvPr>
            <p:ph idx="17" hasCustomPrompt="1"/>
          </p:nvPr>
        </p:nvSpPr>
        <p:spPr>
          <a:xfrm>
            <a:off x="401159" y="3042204"/>
            <a:ext cx="5702842" cy="612098"/>
          </a:xfrm>
        </p:spPr>
        <p:txBody>
          <a:bodyPr anchor="t">
            <a:normAutofit/>
          </a:bodyPr>
          <a:lstStyle>
            <a:lvl1pPr marL="0" indent="0">
              <a:lnSpc>
                <a:spcPct val="100000"/>
              </a:lnSpc>
              <a:buNone/>
              <a:defRPr sz="3402" b="0"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Organization/business</a:t>
            </a:r>
          </a:p>
        </p:txBody>
      </p:sp>
      <p:sp>
        <p:nvSpPr>
          <p:cNvPr id="33" name="Content Placeholder 2">
            <a:extLst>
              <a:ext uri="{FF2B5EF4-FFF2-40B4-BE49-F238E27FC236}">
                <a16:creationId xmlns:a16="http://schemas.microsoft.com/office/drawing/2014/main" id="{9FA89709-76ED-224C-B4CF-D07271807FC5}"/>
              </a:ext>
            </a:extLst>
          </p:cNvPr>
          <p:cNvSpPr>
            <a:spLocks noGrp="1"/>
          </p:cNvSpPr>
          <p:nvPr>
            <p:ph idx="18" hasCustomPrompt="1"/>
          </p:nvPr>
        </p:nvSpPr>
        <p:spPr>
          <a:xfrm>
            <a:off x="6333282" y="2419735"/>
            <a:ext cx="4786047" cy="3213358"/>
          </a:xfrm>
        </p:spPr>
        <p:txBody>
          <a:bodyPr anchor="t">
            <a:normAutofit/>
          </a:bodyPr>
          <a:lstStyle>
            <a:lvl1pPr marL="324006" indent="-324006">
              <a:lnSpc>
                <a:spcPct val="114000"/>
              </a:lnSpc>
              <a:buFont typeface="Arial" panose="020B0604020202020204" pitchFamily="34" charset="0"/>
              <a:buChar char="•"/>
              <a:defRPr sz="2268" b="0"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About you</a:t>
            </a:r>
          </a:p>
        </p:txBody>
      </p:sp>
      <p:sp>
        <p:nvSpPr>
          <p:cNvPr id="42" name="Text Placeholder 41">
            <a:extLst>
              <a:ext uri="{FF2B5EF4-FFF2-40B4-BE49-F238E27FC236}">
                <a16:creationId xmlns:a16="http://schemas.microsoft.com/office/drawing/2014/main" id="{0D2292A1-4831-8743-BC26-539A0B82004C}"/>
              </a:ext>
            </a:extLst>
          </p:cNvPr>
          <p:cNvSpPr>
            <a:spLocks noGrp="1"/>
          </p:cNvSpPr>
          <p:nvPr>
            <p:ph type="body" sz="quarter" idx="20" hasCustomPrompt="1"/>
          </p:nvPr>
        </p:nvSpPr>
        <p:spPr>
          <a:xfrm>
            <a:off x="401158" y="1103674"/>
            <a:ext cx="5799575" cy="672663"/>
          </a:xfrm>
        </p:spPr>
        <p:txBody>
          <a:bodyPr anchor="t">
            <a:noAutofit/>
          </a:bodyPr>
          <a:lstStyle>
            <a:lvl1pPr marL="0" indent="0">
              <a:lnSpc>
                <a:spcPct val="90000"/>
              </a:lnSpc>
              <a:buNone/>
              <a:defRPr sz="5669" b="1" i="0">
                <a:latin typeface="IBM Plex Sans" panose="020B0503050203000203" pitchFamily="34" charset="77"/>
              </a:defRPr>
            </a:lvl1pPr>
          </a:lstStyle>
          <a:p>
            <a:pPr lvl="0"/>
            <a:r>
              <a:rPr lang="en-US" err="1"/>
              <a:t>SecondName</a:t>
            </a:r>
            <a:endParaRPr lang="en-US"/>
          </a:p>
        </p:txBody>
      </p:sp>
    </p:spTree>
    <p:extLst>
      <p:ext uri="{BB962C8B-B14F-4D97-AF65-F5344CB8AC3E}">
        <p14:creationId xmlns:p14="http://schemas.microsoft.com/office/powerpoint/2010/main" val="65687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CC21-BC58-E30B-3B86-A7B3E12EA6AD}"/>
              </a:ext>
            </a:extLst>
          </p:cNvPr>
          <p:cNvSpPr>
            <a:spLocks noGrp="1"/>
          </p:cNvSpPr>
          <p:nvPr>
            <p:ph type="title"/>
          </p:nvPr>
        </p:nvSpPr>
        <p:spPr>
          <a:xfrm>
            <a:off x="786033" y="1615545"/>
            <a:ext cx="9936421" cy="2695572"/>
          </a:xfrm>
        </p:spPr>
        <p:txBody>
          <a:bodyPr anchor="b"/>
          <a:lstStyle>
            <a:lvl1pPr>
              <a:defRPr sz="5669"/>
            </a:lvl1pPr>
          </a:lstStyle>
          <a:p>
            <a:r>
              <a:rPr lang="en-US"/>
              <a:t>Click to edit Master title style</a:t>
            </a:r>
          </a:p>
        </p:txBody>
      </p:sp>
      <p:sp>
        <p:nvSpPr>
          <p:cNvPr id="3" name="Text Placeholder 2">
            <a:extLst>
              <a:ext uri="{FF2B5EF4-FFF2-40B4-BE49-F238E27FC236}">
                <a16:creationId xmlns:a16="http://schemas.microsoft.com/office/drawing/2014/main" id="{195F6AAA-3385-CCB1-4F5A-5DFFE9EF1B59}"/>
              </a:ext>
            </a:extLst>
          </p:cNvPr>
          <p:cNvSpPr>
            <a:spLocks noGrp="1"/>
          </p:cNvSpPr>
          <p:nvPr>
            <p:ph type="body" idx="1"/>
          </p:nvPr>
        </p:nvSpPr>
        <p:spPr>
          <a:xfrm>
            <a:off x="786033" y="4336618"/>
            <a:ext cx="9936421" cy="1417538"/>
          </a:xfrm>
        </p:spPr>
        <p:txBody>
          <a:bodyPr/>
          <a:lstStyle>
            <a:lvl1pPr marL="0" indent="0">
              <a:buNone/>
              <a:defRPr sz="2268">
                <a:solidFill>
                  <a:schemeClr val="tx1">
                    <a:tint val="75000"/>
                  </a:schemeClr>
                </a:solidFill>
              </a:defRPr>
            </a:lvl1pPr>
            <a:lvl2pPr marL="432008" indent="0">
              <a:buNone/>
              <a:defRPr sz="1890">
                <a:solidFill>
                  <a:schemeClr val="tx1">
                    <a:tint val="75000"/>
                  </a:schemeClr>
                </a:solidFill>
              </a:defRPr>
            </a:lvl2pPr>
            <a:lvl3pPr marL="864017" indent="0">
              <a:buNone/>
              <a:defRPr sz="1701">
                <a:solidFill>
                  <a:schemeClr val="tx1">
                    <a:tint val="75000"/>
                  </a:schemeClr>
                </a:solidFill>
              </a:defRPr>
            </a:lvl3pPr>
            <a:lvl4pPr marL="1296025" indent="0">
              <a:buNone/>
              <a:defRPr sz="1512">
                <a:solidFill>
                  <a:schemeClr val="tx1">
                    <a:tint val="75000"/>
                  </a:schemeClr>
                </a:solidFill>
              </a:defRPr>
            </a:lvl4pPr>
            <a:lvl5pPr marL="1728033" indent="0">
              <a:buNone/>
              <a:defRPr sz="1512">
                <a:solidFill>
                  <a:schemeClr val="tx1">
                    <a:tint val="75000"/>
                  </a:schemeClr>
                </a:solidFill>
              </a:defRPr>
            </a:lvl5pPr>
            <a:lvl6pPr marL="2160041" indent="0">
              <a:buNone/>
              <a:defRPr sz="1512">
                <a:solidFill>
                  <a:schemeClr val="tx1">
                    <a:tint val="75000"/>
                  </a:schemeClr>
                </a:solidFill>
              </a:defRPr>
            </a:lvl6pPr>
            <a:lvl7pPr marL="2592050" indent="0">
              <a:buNone/>
              <a:defRPr sz="1512">
                <a:solidFill>
                  <a:schemeClr val="tx1">
                    <a:tint val="75000"/>
                  </a:schemeClr>
                </a:solidFill>
              </a:defRPr>
            </a:lvl7pPr>
            <a:lvl8pPr marL="3024058" indent="0">
              <a:buNone/>
              <a:defRPr sz="1512">
                <a:solidFill>
                  <a:schemeClr val="tx1">
                    <a:tint val="75000"/>
                  </a:schemeClr>
                </a:solidFill>
              </a:defRPr>
            </a:lvl8pPr>
            <a:lvl9pPr marL="3456066" indent="0">
              <a:buNone/>
              <a:defRPr sz="151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76DA0E-892F-2ACC-F198-AA6ECDE3E5AF}"/>
              </a:ext>
            </a:extLst>
          </p:cNvPr>
          <p:cNvSpPr>
            <a:spLocks noGrp="1"/>
          </p:cNvSpPr>
          <p:nvPr>
            <p:ph type="dt" sz="half" idx="10"/>
          </p:nvPr>
        </p:nvSpPr>
        <p:spPr/>
        <p:txBody>
          <a:bodyPr/>
          <a:lstStyle/>
          <a:p>
            <a:fld id="{7758B761-B382-413D-9ACC-ED0647FE44B5}" type="datetimeFigureOut">
              <a:rPr lang="en-US" smtClean="0"/>
              <a:t>9/28/2024</a:t>
            </a:fld>
            <a:endParaRPr lang="en-US"/>
          </a:p>
        </p:txBody>
      </p:sp>
      <p:sp>
        <p:nvSpPr>
          <p:cNvPr id="5" name="Footer Placeholder 4">
            <a:extLst>
              <a:ext uri="{FF2B5EF4-FFF2-40B4-BE49-F238E27FC236}">
                <a16:creationId xmlns:a16="http://schemas.microsoft.com/office/drawing/2014/main" id="{56CE424A-BFAF-5260-A2CD-EAD8AA64E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398A2-B55A-6F13-7B81-3396DD432F42}"/>
              </a:ext>
            </a:extLst>
          </p:cNvPr>
          <p:cNvSpPr>
            <a:spLocks noGrp="1"/>
          </p:cNvSpPr>
          <p:nvPr>
            <p:ph type="sldNum" sz="quarter" idx="12"/>
          </p:nvPr>
        </p:nvSpPr>
        <p:spPr/>
        <p:txBody>
          <a:bodyPr/>
          <a:lstStyle/>
          <a:p>
            <a:fld id="{D2F36B8C-9912-4A16-A29A-5976C8732FC5}" type="slidenum">
              <a:rPr lang="en-US" smtClean="0"/>
              <a:t>‹#›</a:t>
            </a:fld>
            <a:endParaRPr lang="en-US"/>
          </a:p>
        </p:txBody>
      </p:sp>
    </p:spTree>
    <p:extLst>
      <p:ext uri="{BB962C8B-B14F-4D97-AF65-F5344CB8AC3E}">
        <p14:creationId xmlns:p14="http://schemas.microsoft.com/office/powerpoint/2010/main" val="110120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a:t>Click to edit Master title style</a:t>
            </a:r>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a:p>
        </p:txBody>
      </p:sp>
      <p:graphicFrame>
        <p:nvGraphicFramePr>
          <p:cNvPr id="9" name="Object 8"/>
          <p:cNvGraphicFramePr>
            <a:graphicFrameLocks noChangeAspect="1"/>
          </p:cNvGraphicFramePr>
          <p:nvPr userDrawn="1">
            <p:extLst>
              <p:ext uri="{D42A27DB-BD31-4B8C-83A1-F6EECF244321}">
                <p14:modId xmlns:p14="http://schemas.microsoft.com/office/powerpoint/2010/main" val="1855242954"/>
              </p:ext>
            </p:extLst>
          </p:nvPr>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name="Image" r:id="rId11" imgW="2279520" imgH="1310400" progId="Photoshop.Image.18">
                  <p:embed/>
                </p:oleObj>
              </mc:Choice>
              <mc:Fallback>
                <p:oleObj name="Image" r:id="rId11" imgW="2279520" imgH="1310400" progId="Photoshop.Image.18">
                  <p:embed/>
                  <p:pic>
                    <p:nvPicPr>
                      <p:cNvPr id="9" name="Object 8"/>
                      <p:cNvPicPr/>
                      <p:nvPr/>
                    </p:nvPicPr>
                    <p:blipFill>
                      <a:blip r:embed="rId12"/>
                      <a:stretch>
                        <a:fillRect/>
                      </a:stretch>
                    </p:blipFill>
                    <p:spPr>
                      <a:xfrm>
                        <a:off x="10713600" y="5940175"/>
                        <a:ext cx="626616" cy="360000"/>
                      </a:xfrm>
                      <a:prstGeom prst="rect">
                        <a:avLst/>
                      </a:prstGeom>
                    </p:spPr>
                  </p:pic>
                </p:oleObj>
              </mc:Fallback>
            </mc:AlternateContent>
          </a:graphicData>
        </a:graphic>
      </p:graphicFrame>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6" r:id="rId5"/>
    <p:sldLayoutId id="2147483652" r:id="rId6"/>
    <p:sldLayoutId id="2147483655" r:id="rId7"/>
    <p:sldLayoutId id="2147483657" r:id="rId8"/>
    <p:sldLayoutId id="2147483658" r:id="rId9"/>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1" userDrawn="1">
          <p15:clr>
            <a:srgbClr val="F26B43"/>
          </p15:clr>
        </p15:guide>
        <p15:guide id="2" pos="3629" userDrawn="1">
          <p15:clr>
            <a:srgbClr val="F26B43"/>
          </p15:clr>
        </p15:guide>
        <p15:guide id="3" pos="7030" userDrawn="1">
          <p15:clr>
            <a:srgbClr val="F26B43"/>
          </p15:clr>
        </p15:guide>
        <p15:guide id="4" pos="227" userDrawn="1">
          <p15:clr>
            <a:srgbClr val="F26B43"/>
          </p15:clr>
        </p15:guide>
        <p15:guide id="5" orient="horz" pos="227" userDrawn="1">
          <p15:clr>
            <a:srgbClr val="F26B43"/>
          </p15:clr>
        </p15:guide>
        <p15:guide id="7" orient="horz" pos="680" userDrawn="1">
          <p15:clr>
            <a:srgbClr val="F26B43"/>
          </p15:clr>
        </p15:guide>
        <p15:guide id="8" orient="horz" pos="907" userDrawn="1">
          <p15:clr>
            <a:srgbClr val="F26B43"/>
          </p15:clr>
        </p15:guide>
        <p15:guide id="9" orient="horz" pos="3855" userDrawn="1">
          <p15:clr>
            <a:srgbClr val="F26B43"/>
          </p15:clr>
        </p15:guide>
        <p15:guide id="10" orient="horz" pos="204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technofaq.org/posts/2018/01/top-10-free-and-open-source-business-intelligence-software/" TargetMode="External"/><Relationship Id="rId5" Type="http://schemas.openxmlformats.org/officeDocument/2006/relationships/image" Target="../media/image24.png"/><Relationship Id="rId4" Type="http://schemas.openxmlformats.org/officeDocument/2006/relationships/hyperlink" Target="https://www.pngall.com/database-p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hyperlink" Target="https://tinyurl.com/386ner8r" TargetMode="External"/><Relationship Id="rId2" Type="http://schemas.openxmlformats.org/officeDocument/2006/relationships/hyperlink" Target="https://tinyurl.com/4yz9bmjr"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forms.office.com/r/rWfPhV6Chd" TargetMode="External"/><Relationship Id="rId7" Type="http://schemas.openxmlformats.org/officeDocument/2006/relationships/image" Target="../media/image14.png"/><Relationship Id="rId2" Type="http://schemas.openxmlformats.org/officeDocument/2006/relationships/hyperlink" Target="https://www.meetup.com/MN-SQL-Server-User-Group-PASSMN/" TargetMode="Externa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passdatacommunitysummit.com/" TargetMode="Externa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hyperlink" Target="https://linkedin.com/in/erindempster" TargetMode="External"/><Relationship Id="rId2" Type="http://schemas.openxmlformats.org/officeDocument/2006/relationships/hyperlink" Target="https://erindempster.com/"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endlessautomation/SQLSat"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schwabencode.com/blog/2020/05/18/dotnetcore-build-test-with-github-actions" TargetMode="External"/><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lthub.ubc.ca/guides/github-instructor-guide/" TargetMode="External"/><Relationship Id="rId5" Type="http://schemas.openxmlformats.org/officeDocument/2006/relationships/image" Target="../media/image20.png"/><Relationship Id="rId10" Type="http://schemas.openxmlformats.org/officeDocument/2006/relationships/hyperlink" Target="https://schwabencode.com/blog/2019/10/18/Enable-CodeLens-in-Visual-Studio-2019" TargetMode="External"/><Relationship Id="rId4" Type="http://schemas.openxmlformats.org/officeDocument/2006/relationships/hyperlink" Target="https://www.pngall.com/storage-png/download/53798" TargetMode="External"/><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Automated </a:t>
            </a:r>
            <a:r>
              <a:rPr lang="en-US" dirty="0"/>
              <a:t>Deployments with GitHub Actions</a:t>
            </a:r>
          </a:p>
        </p:txBody>
      </p:sp>
      <p:sp>
        <p:nvSpPr>
          <p:cNvPr id="3" name="Text Placeholder 2"/>
          <p:cNvSpPr>
            <a:spLocks noGrp="1"/>
          </p:cNvSpPr>
          <p:nvPr>
            <p:ph type="body" sz="quarter" idx="10"/>
          </p:nvPr>
        </p:nvSpPr>
        <p:spPr/>
        <p:txBody>
          <a:bodyPr/>
          <a:lstStyle/>
          <a:p>
            <a:r>
              <a:rPr lang="en-US" dirty="0"/>
              <a:t>Erin Dempster</a:t>
            </a:r>
          </a:p>
        </p:txBody>
      </p:sp>
    </p:spTree>
    <p:extLst>
      <p:ext uri="{BB962C8B-B14F-4D97-AF65-F5344CB8AC3E}">
        <p14:creationId xmlns:p14="http://schemas.microsoft.com/office/powerpoint/2010/main" val="394788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1CF-76B9-3B0D-89E7-F13C178647F2}"/>
              </a:ext>
            </a:extLst>
          </p:cNvPr>
          <p:cNvSpPr>
            <a:spLocks noGrp="1"/>
          </p:cNvSpPr>
          <p:nvPr>
            <p:ph idx="1"/>
          </p:nvPr>
        </p:nvSpPr>
        <p:spPr/>
        <p:txBody>
          <a:bodyPr>
            <a:normAutofit/>
          </a:bodyPr>
          <a:lstStyle/>
          <a:p>
            <a:r>
              <a:rPr lang="en-US" sz="2646"/>
              <a:t>How do we…</a:t>
            </a:r>
          </a:p>
          <a:p>
            <a:pPr lvl="1"/>
            <a:r>
              <a:rPr lang="en-US" sz="2079"/>
              <a:t>…accurately deploy </a:t>
            </a:r>
            <a:r>
              <a:rPr lang="en-US" sz="2079" u="sng"/>
              <a:t>only</a:t>
            </a:r>
            <a:r>
              <a:rPr lang="en-US" sz="2079"/>
              <a:t> the required changes?</a:t>
            </a:r>
          </a:p>
          <a:p>
            <a:pPr lvl="1"/>
            <a:endParaRPr lang="en-US" sz="2079"/>
          </a:p>
          <a:p>
            <a:pPr lvl="1"/>
            <a:r>
              <a:rPr lang="en-US" sz="2079"/>
              <a:t>…consistently deploy changes between environments?</a:t>
            </a:r>
          </a:p>
          <a:p>
            <a:pPr lvl="1"/>
            <a:endParaRPr lang="en-US" sz="2079"/>
          </a:p>
          <a:p>
            <a:pPr lvl="1"/>
            <a:r>
              <a:rPr lang="en-US" sz="2079"/>
              <a:t>…make it repeatable over time?</a:t>
            </a:r>
          </a:p>
          <a:p>
            <a:pPr lvl="1"/>
            <a:endParaRPr lang="en-US" sz="2079"/>
          </a:p>
          <a:p>
            <a:pPr lvl="1"/>
            <a:r>
              <a:rPr lang="en-US" sz="2079"/>
              <a:t>…get timely feedback to developers?</a:t>
            </a:r>
          </a:p>
        </p:txBody>
      </p:sp>
      <p:sp>
        <p:nvSpPr>
          <p:cNvPr id="4" name="Title 1">
            <a:extLst>
              <a:ext uri="{FF2B5EF4-FFF2-40B4-BE49-F238E27FC236}">
                <a16:creationId xmlns:a16="http://schemas.microsoft.com/office/drawing/2014/main" id="{3441C395-CADC-1B60-BFB9-4B4F33439C35}"/>
              </a:ext>
            </a:extLst>
          </p:cNvPr>
          <p:cNvSpPr>
            <a:spLocks noGrp="1"/>
          </p:cNvSpPr>
          <p:nvPr>
            <p:ph type="title"/>
          </p:nvPr>
        </p:nvSpPr>
        <p:spPr/>
        <p:txBody>
          <a:bodyPr/>
          <a:lstStyle/>
          <a:p>
            <a:r>
              <a:rPr lang="en-US"/>
              <a:t>Deployment Lifecycle</a:t>
            </a:r>
          </a:p>
        </p:txBody>
      </p:sp>
    </p:spTree>
    <p:extLst>
      <p:ext uri="{BB962C8B-B14F-4D97-AF65-F5344CB8AC3E}">
        <p14:creationId xmlns:p14="http://schemas.microsoft.com/office/powerpoint/2010/main" val="272543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4792-8D72-8449-9E4F-3FF6A028DAD7}"/>
              </a:ext>
            </a:extLst>
          </p:cNvPr>
          <p:cNvSpPr>
            <a:spLocks noGrp="1"/>
          </p:cNvSpPr>
          <p:nvPr>
            <p:ph type="title"/>
          </p:nvPr>
        </p:nvSpPr>
        <p:spPr/>
        <p:txBody>
          <a:bodyPr/>
          <a:lstStyle/>
          <a:p>
            <a:r>
              <a:rPr lang="en-US"/>
              <a:t>Automating Deployments</a:t>
            </a:r>
          </a:p>
        </p:txBody>
      </p:sp>
      <p:sp>
        <p:nvSpPr>
          <p:cNvPr id="5" name="Rectangle 4">
            <a:extLst>
              <a:ext uri="{FF2B5EF4-FFF2-40B4-BE49-F238E27FC236}">
                <a16:creationId xmlns:a16="http://schemas.microsoft.com/office/drawing/2014/main" id="{E37D6BA5-FE26-3C5B-0578-D82310D2E277}"/>
              </a:ext>
            </a:extLst>
          </p:cNvPr>
          <p:cNvSpPr/>
          <p:nvPr/>
        </p:nvSpPr>
        <p:spPr>
          <a:xfrm>
            <a:off x="4464209" y="2685250"/>
            <a:ext cx="2325684" cy="1020281"/>
          </a:xfrm>
          <a:prstGeom prst="rect">
            <a:avLst/>
          </a:prstGeom>
          <a:solidFill>
            <a:srgbClr val="9B4EF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46"/>
              <a:t>QA</a:t>
            </a:r>
          </a:p>
        </p:txBody>
      </p:sp>
      <p:pic>
        <p:nvPicPr>
          <p:cNvPr id="7" name="Picture 6" descr="Shape, circle&#10;&#10;Description automatically generated">
            <a:extLst>
              <a:ext uri="{FF2B5EF4-FFF2-40B4-BE49-F238E27FC236}">
                <a16:creationId xmlns:a16="http://schemas.microsoft.com/office/drawing/2014/main" id="{3BDB6475-3C97-4593-58AC-ED3EBC70966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103745" y="1370632"/>
            <a:ext cx="1020280" cy="102028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97D621DF-0950-A062-91A8-37C6B77CAFF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628196" y="4294648"/>
            <a:ext cx="1964004" cy="1106600"/>
          </a:xfrm>
          <a:prstGeom prst="rect">
            <a:avLst/>
          </a:prstGeom>
        </p:spPr>
      </p:pic>
    </p:spTree>
    <p:extLst>
      <p:ext uri="{BB962C8B-B14F-4D97-AF65-F5344CB8AC3E}">
        <p14:creationId xmlns:p14="http://schemas.microsoft.com/office/powerpoint/2010/main" val="1086108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1F4942-D756-A655-86E1-34F4C83A4E2C}"/>
              </a:ext>
            </a:extLst>
          </p:cNvPr>
          <p:cNvSpPr>
            <a:spLocks noGrp="1"/>
          </p:cNvSpPr>
          <p:nvPr>
            <p:ph type="title"/>
          </p:nvPr>
        </p:nvSpPr>
        <p:spPr/>
        <p:txBody>
          <a:bodyPr/>
          <a:lstStyle/>
          <a:p>
            <a:r>
              <a:rPr lang="en-US" dirty="0"/>
              <a:t>Tools for Database Dev Ops </a:t>
            </a:r>
          </a:p>
        </p:txBody>
      </p:sp>
      <p:graphicFrame>
        <p:nvGraphicFramePr>
          <p:cNvPr id="13" name="Table 13">
            <a:extLst>
              <a:ext uri="{FF2B5EF4-FFF2-40B4-BE49-F238E27FC236}">
                <a16:creationId xmlns:a16="http://schemas.microsoft.com/office/drawing/2014/main" id="{AC356C55-8FC1-AFBD-EF51-CD74D2AF23DF}"/>
              </a:ext>
            </a:extLst>
          </p:cNvPr>
          <p:cNvGraphicFramePr>
            <a:graphicFrameLocks noGrp="1"/>
          </p:cNvGraphicFramePr>
          <p:nvPr>
            <p:extLst>
              <p:ext uri="{D42A27DB-BD31-4B8C-83A1-F6EECF244321}">
                <p14:modId xmlns:p14="http://schemas.microsoft.com/office/powerpoint/2010/main" val="3451328233"/>
              </p:ext>
            </p:extLst>
          </p:nvPr>
        </p:nvGraphicFramePr>
        <p:xfrm>
          <a:off x="348803" y="2125759"/>
          <a:ext cx="10031240" cy="2958322"/>
        </p:xfrm>
        <a:graphic>
          <a:graphicData uri="http://schemas.openxmlformats.org/drawingml/2006/table">
            <a:tbl>
              <a:tblPr bandRow="1">
                <a:tableStyleId>{5C22544A-7EE6-4342-B048-85BDC9FD1C3A}</a:tableStyleId>
              </a:tblPr>
              <a:tblGrid>
                <a:gridCol w="2006248">
                  <a:extLst>
                    <a:ext uri="{9D8B030D-6E8A-4147-A177-3AD203B41FA5}">
                      <a16:colId xmlns:a16="http://schemas.microsoft.com/office/drawing/2014/main" val="1768620079"/>
                    </a:ext>
                  </a:extLst>
                </a:gridCol>
                <a:gridCol w="2006248">
                  <a:extLst>
                    <a:ext uri="{9D8B030D-6E8A-4147-A177-3AD203B41FA5}">
                      <a16:colId xmlns:a16="http://schemas.microsoft.com/office/drawing/2014/main" val="151616442"/>
                    </a:ext>
                  </a:extLst>
                </a:gridCol>
                <a:gridCol w="2006248">
                  <a:extLst>
                    <a:ext uri="{9D8B030D-6E8A-4147-A177-3AD203B41FA5}">
                      <a16:colId xmlns:a16="http://schemas.microsoft.com/office/drawing/2014/main" val="986131252"/>
                    </a:ext>
                  </a:extLst>
                </a:gridCol>
                <a:gridCol w="2006248">
                  <a:extLst>
                    <a:ext uri="{9D8B030D-6E8A-4147-A177-3AD203B41FA5}">
                      <a16:colId xmlns:a16="http://schemas.microsoft.com/office/drawing/2014/main" val="2647463957"/>
                    </a:ext>
                  </a:extLst>
                </a:gridCol>
                <a:gridCol w="2006248">
                  <a:extLst>
                    <a:ext uri="{9D8B030D-6E8A-4147-A177-3AD203B41FA5}">
                      <a16:colId xmlns:a16="http://schemas.microsoft.com/office/drawing/2014/main" val="865727223"/>
                    </a:ext>
                  </a:extLst>
                </a:gridCol>
              </a:tblGrid>
              <a:tr h="739580">
                <a:tc>
                  <a:txBody>
                    <a:bodyPr/>
                    <a:lstStyle/>
                    <a:p>
                      <a:r>
                        <a:rPr lang="en-US" sz="1700" b="1" kern="1200" dirty="0">
                          <a:solidFill>
                            <a:schemeClr val="accent1"/>
                          </a:solidFill>
                          <a:latin typeface="+mn-lt"/>
                          <a:ea typeface="+mn-ea"/>
                          <a:cs typeface="+mn-cs"/>
                        </a:rPr>
                        <a:t>Destination</a:t>
                      </a:r>
                    </a:p>
                  </a:txBody>
                  <a:tcPr marL="86402" marR="86402" marT="43201" marB="43201"/>
                </a:tc>
                <a:tc gridSpan="2">
                  <a:txBody>
                    <a:bodyPr/>
                    <a:lstStyle/>
                    <a:p>
                      <a:pPr algn="ctr"/>
                      <a:r>
                        <a:rPr lang="en-US" sz="2100" b="0" dirty="0"/>
                        <a:t>SQL Server Database (On-Prem/Cloud VM)</a:t>
                      </a:r>
                    </a:p>
                  </a:txBody>
                  <a:tcPr marL="86402" marR="86402" marT="43201" marB="43201"/>
                </a:tc>
                <a:tc hMerge="1">
                  <a:txBody>
                    <a:bodyPr/>
                    <a:lstStyle/>
                    <a:p>
                      <a:endParaRPr lang="en-US"/>
                    </a:p>
                  </a:txBody>
                  <a:tcPr/>
                </a:tc>
                <a:tc gridSpan="2">
                  <a:txBody>
                    <a:bodyPr/>
                    <a:lstStyle/>
                    <a:p>
                      <a:pPr algn="ctr"/>
                      <a:r>
                        <a:rPr lang="en-US" sz="2100" b="0" dirty="0"/>
                        <a:t>Azure SQL DB / Managed Instance</a:t>
                      </a:r>
                    </a:p>
                  </a:txBody>
                  <a:tcPr marL="86402" marR="86402" marT="43201" marB="43201"/>
                </a:tc>
                <a:tc hMerge="1">
                  <a:txBody>
                    <a:bodyPr/>
                    <a:lstStyle/>
                    <a:p>
                      <a:endParaRPr lang="en-US"/>
                    </a:p>
                  </a:txBody>
                  <a:tcPr/>
                </a:tc>
                <a:extLst>
                  <a:ext uri="{0D108BD9-81ED-4DB2-BD59-A6C34878D82A}">
                    <a16:rowId xmlns:a16="http://schemas.microsoft.com/office/drawing/2014/main" val="1437747631"/>
                  </a:ext>
                </a:extLst>
              </a:tr>
              <a:tr h="412992">
                <a:tc>
                  <a:txBody>
                    <a:bodyPr/>
                    <a:lstStyle/>
                    <a:p>
                      <a:r>
                        <a:rPr lang="en-US" sz="1700" b="1" kern="1200" dirty="0">
                          <a:solidFill>
                            <a:schemeClr val="accent1"/>
                          </a:solidFill>
                          <a:latin typeface="+mn-lt"/>
                          <a:ea typeface="+mn-ea"/>
                          <a:cs typeface="+mn-cs"/>
                        </a:rPr>
                        <a:t>Orchestration</a:t>
                      </a:r>
                    </a:p>
                  </a:txBody>
                  <a:tcPr marL="86402" marR="86402" marT="43201" marB="43201"/>
                </a:tc>
                <a:tc gridSpan="2">
                  <a:txBody>
                    <a:bodyPr/>
                    <a:lstStyle/>
                    <a:p>
                      <a:pPr algn="ctr"/>
                      <a:r>
                        <a:rPr lang="en-US" sz="2100" b="0" kern="1200" dirty="0">
                          <a:solidFill>
                            <a:schemeClr val="dk1"/>
                          </a:solidFill>
                        </a:rPr>
                        <a:t>Azure</a:t>
                      </a:r>
                      <a:r>
                        <a:rPr lang="en-US" sz="2100" b="0" dirty="0"/>
                        <a:t> Pipelines</a:t>
                      </a:r>
                    </a:p>
                  </a:txBody>
                  <a:tcPr marL="86402" marR="86402" marT="43201" marB="43201"/>
                </a:tc>
                <a:tc hMerge="1">
                  <a:txBody>
                    <a:bodyPr/>
                    <a:lstStyle/>
                    <a:p>
                      <a:endParaRPr lang="en-US"/>
                    </a:p>
                  </a:txBody>
                  <a:tcPr/>
                </a:tc>
                <a:tc gridSpan="2">
                  <a:txBody>
                    <a:bodyPr/>
                    <a:lstStyle/>
                    <a:p>
                      <a:pPr algn="ctr"/>
                      <a:r>
                        <a:rPr lang="en-US" sz="2100" b="1" dirty="0"/>
                        <a:t>GitHub Actions</a:t>
                      </a:r>
                    </a:p>
                  </a:txBody>
                  <a:tcPr marL="86402" marR="86402" marT="43201" marB="43201"/>
                </a:tc>
                <a:tc hMerge="1">
                  <a:txBody>
                    <a:bodyPr/>
                    <a:lstStyle/>
                    <a:p>
                      <a:endParaRPr lang="en-US"/>
                    </a:p>
                  </a:txBody>
                  <a:tcPr/>
                </a:tc>
                <a:extLst>
                  <a:ext uri="{0D108BD9-81ED-4DB2-BD59-A6C34878D82A}">
                    <a16:rowId xmlns:a16="http://schemas.microsoft.com/office/drawing/2014/main" val="2183464636"/>
                  </a:ext>
                </a:extLst>
              </a:tr>
              <a:tr h="412992">
                <a:tc>
                  <a:txBody>
                    <a:bodyPr/>
                    <a:lstStyle/>
                    <a:p>
                      <a:r>
                        <a:rPr lang="en-US" sz="1700" b="1" kern="1200" dirty="0">
                          <a:solidFill>
                            <a:schemeClr val="accent1"/>
                          </a:solidFill>
                        </a:rPr>
                        <a:t>Source Control</a:t>
                      </a:r>
                      <a:endParaRPr lang="en-US" sz="1700" b="1" kern="1200" dirty="0">
                        <a:solidFill>
                          <a:schemeClr val="accent1"/>
                        </a:solidFill>
                        <a:latin typeface="+mn-lt"/>
                        <a:ea typeface="+mn-ea"/>
                        <a:cs typeface="+mn-cs"/>
                      </a:endParaRPr>
                    </a:p>
                  </a:txBody>
                  <a:tcPr marL="86402" marR="86402" marT="43201" marB="43201"/>
                </a:tc>
                <a:tc gridSpan="2">
                  <a:txBody>
                    <a:bodyPr/>
                    <a:lstStyle/>
                    <a:p>
                      <a:pPr algn="ctr"/>
                      <a:r>
                        <a:rPr lang="en-US" sz="2100" b="0" dirty="0"/>
                        <a:t>Azure DevOps</a:t>
                      </a:r>
                    </a:p>
                  </a:txBody>
                  <a:tcPr marL="86402" marR="86402" marT="43201" marB="43201"/>
                </a:tc>
                <a:tc hMerge="1">
                  <a:txBody>
                    <a:bodyPr/>
                    <a:lstStyle/>
                    <a:p>
                      <a:endParaRPr lang="en-US"/>
                    </a:p>
                  </a:txBody>
                  <a:tcPr/>
                </a:tc>
                <a:tc gridSpan="2">
                  <a:txBody>
                    <a:bodyPr/>
                    <a:lstStyle/>
                    <a:p>
                      <a:pPr algn="ctr"/>
                      <a:r>
                        <a:rPr lang="en-US" sz="2100" b="1" dirty="0"/>
                        <a:t>GitHub</a:t>
                      </a:r>
                    </a:p>
                  </a:txBody>
                  <a:tcPr marL="86402" marR="86402" marT="43201" marB="43201"/>
                </a:tc>
                <a:tc hMerge="1">
                  <a:txBody>
                    <a:bodyPr/>
                    <a:lstStyle/>
                    <a:p>
                      <a:endParaRPr lang="en-US"/>
                    </a:p>
                  </a:txBody>
                  <a:tcPr/>
                </a:tc>
                <a:extLst>
                  <a:ext uri="{0D108BD9-81ED-4DB2-BD59-A6C34878D82A}">
                    <a16:rowId xmlns:a16="http://schemas.microsoft.com/office/drawing/2014/main" val="890509143"/>
                  </a:ext>
                </a:extLst>
              </a:tr>
              <a:tr h="1392758">
                <a:tc>
                  <a:txBody>
                    <a:bodyPr/>
                    <a:lstStyle/>
                    <a:p>
                      <a:r>
                        <a:rPr lang="en-US" sz="1700" b="1" kern="1200" dirty="0">
                          <a:solidFill>
                            <a:schemeClr val="accent1"/>
                          </a:solidFill>
                        </a:rPr>
                        <a:t>Developer Tools</a:t>
                      </a:r>
                      <a:endParaRPr lang="en-US" sz="1700" b="1" kern="1200" dirty="0">
                        <a:solidFill>
                          <a:schemeClr val="accent1"/>
                        </a:solidFill>
                        <a:latin typeface="+mn-lt"/>
                        <a:ea typeface="+mn-ea"/>
                        <a:cs typeface="+mn-cs"/>
                      </a:endParaRPr>
                    </a:p>
                  </a:txBody>
                  <a:tcPr marL="86402" marR="86402" marT="43201" marB="43201"/>
                </a:tc>
                <a:tc>
                  <a:txBody>
                    <a:bodyPr/>
                    <a:lstStyle/>
                    <a:p>
                      <a:r>
                        <a:rPr lang="en-US" sz="2100" b="1" dirty="0"/>
                        <a:t>Visual Studio</a:t>
                      </a:r>
                    </a:p>
                    <a:p>
                      <a:r>
                        <a:rPr lang="en-US" sz="2100" b="1" dirty="0"/>
                        <a:t>Database Project</a:t>
                      </a:r>
                    </a:p>
                  </a:txBody>
                  <a:tcPr marL="86402" marR="86402" marT="43201" marB="43201"/>
                </a:tc>
                <a:tc>
                  <a:txBody>
                    <a:bodyPr/>
                    <a:lstStyle/>
                    <a:p>
                      <a:r>
                        <a:rPr lang="en-US" sz="2100" b="0" dirty="0"/>
                        <a:t>Azure Data Studio</a:t>
                      </a:r>
                    </a:p>
                    <a:p>
                      <a:r>
                        <a:rPr lang="en-US" sz="2100" b="0" dirty="0"/>
                        <a:t>Database Project</a:t>
                      </a:r>
                    </a:p>
                  </a:txBody>
                  <a:tcPr marL="86402" marR="86402" marT="43201" marB="43201"/>
                </a:tc>
                <a:tc>
                  <a:txBody>
                    <a:bodyPr/>
                    <a:lstStyle/>
                    <a:p>
                      <a:r>
                        <a:rPr lang="en-US" sz="2100" dirty="0"/>
                        <a:t>VS Code</a:t>
                      </a:r>
                    </a:p>
                    <a:p>
                      <a:r>
                        <a:rPr lang="en-US" sz="2100" dirty="0"/>
                        <a:t>Database Project</a:t>
                      </a:r>
                    </a:p>
                  </a:txBody>
                  <a:tcPr marL="86402" marR="86402" marT="43201" marB="43201"/>
                </a:tc>
                <a:tc>
                  <a:txBody>
                    <a:bodyPr/>
                    <a:lstStyle/>
                    <a:p>
                      <a:r>
                        <a:rPr lang="en-US" sz="2100" dirty="0"/>
                        <a:t>Red Gate</a:t>
                      </a:r>
                    </a:p>
                    <a:p>
                      <a:r>
                        <a:rPr lang="en-US" sz="2100" dirty="0"/>
                        <a:t>Flyway</a:t>
                      </a:r>
                    </a:p>
                  </a:txBody>
                  <a:tcPr marL="86402" marR="86402" marT="43201" marB="43201"/>
                </a:tc>
                <a:extLst>
                  <a:ext uri="{0D108BD9-81ED-4DB2-BD59-A6C34878D82A}">
                    <a16:rowId xmlns:a16="http://schemas.microsoft.com/office/drawing/2014/main" val="3071921970"/>
                  </a:ext>
                </a:extLst>
              </a:tr>
            </a:tbl>
          </a:graphicData>
        </a:graphic>
      </p:graphicFrame>
    </p:spTree>
    <p:extLst>
      <p:ext uri="{BB962C8B-B14F-4D97-AF65-F5344CB8AC3E}">
        <p14:creationId xmlns:p14="http://schemas.microsoft.com/office/powerpoint/2010/main" val="288818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9D31-50FD-DB9E-0564-7880B8573928}"/>
              </a:ext>
            </a:extLst>
          </p:cNvPr>
          <p:cNvSpPr>
            <a:spLocks noGrp="1"/>
          </p:cNvSpPr>
          <p:nvPr>
            <p:ph type="title"/>
          </p:nvPr>
        </p:nvSpPr>
        <p:spPr>
          <a:xfrm>
            <a:off x="1186004" y="4988649"/>
            <a:ext cx="9148482" cy="699118"/>
          </a:xfrm>
        </p:spPr>
        <p:txBody>
          <a:bodyPr vert="horz" lIns="86402" tIns="43201" rIns="86402" bIns="43201" rtlCol="0" anchor="b">
            <a:normAutofit/>
          </a:bodyPr>
          <a:lstStyle/>
          <a:p>
            <a:pPr algn="ctr"/>
            <a:r>
              <a:rPr lang="en-US" sz="3402">
                <a:solidFill>
                  <a:schemeClr val="tx1">
                    <a:lumMod val="85000"/>
                    <a:lumOff val="15000"/>
                  </a:schemeClr>
                </a:solidFill>
              </a:rPr>
              <a:t>Introduction to Visual Studio</a:t>
            </a:r>
          </a:p>
        </p:txBody>
      </p:sp>
      <p:sp>
        <p:nvSpPr>
          <p:cNvPr id="4" name="Text Placeholder 3">
            <a:extLst>
              <a:ext uri="{FF2B5EF4-FFF2-40B4-BE49-F238E27FC236}">
                <a16:creationId xmlns:a16="http://schemas.microsoft.com/office/drawing/2014/main" id="{ED79D70F-9518-5EC6-B782-B580A1D22743}"/>
              </a:ext>
            </a:extLst>
          </p:cNvPr>
          <p:cNvSpPr>
            <a:spLocks noGrp="1"/>
          </p:cNvSpPr>
          <p:nvPr>
            <p:ph type="body" idx="1"/>
          </p:nvPr>
        </p:nvSpPr>
        <p:spPr>
          <a:xfrm>
            <a:off x="2292857" y="5687767"/>
            <a:ext cx="6912186" cy="345009"/>
          </a:xfrm>
        </p:spPr>
        <p:txBody>
          <a:bodyPr vert="horz" lIns="86402" tIns="43201" rIns="86402" bIns="43201" rtlCol="0" anchor="t">
            <a:normAutofit/>
          </a:bodyPr>
          <a:lstStyle/>
          <a:p>
            <a:pPr algn="ctr"/>
            <a:r>
              <a:rPr lang="en-US" sz="1512">
                <a:solidFill>
                  <a:schemeClr val="tx1">
                    <a:lumMod val="85000"/>
                    <a:lumOff val="15000"/>
                  </a:schemeClr>
                </a:solidFill>
              </a:rPr>
              <a:t>SQL Database Project</a:t>
            </a:r>
          </a:p>
        </p:txBody>
      </p:sp>
      <p:pic>
        <p:nvPicPr>
          <p:cNvPr id="6" name="Picture 5">
            <a:extLst>
              <a:ext uri="{FF2B5EF4-FFF2-40B4-BE49-F238E27FC236}">
                <a16:creationId xmlns:a16="http://schemas.microsoft.com/office/drawing/2014/main" id="{3D1F9EE2-4552-2F57-6467-DFE72C333D9D}"/>
              </a:ext>
            </a:extLst>
          </p:cNvPr>
          <p:cNvPicPr>
            <a:picLocks noChangeAspect="1"/>
          </p:cNvPicPr>
          <p:nvPr/>
        </p:nvPicPr>
        <p:blipFill rotWithShape="1">
          <a:blip r:embed="rId3"/>
          <a:srcRect t="10457" b="5208"/>
          <a:stretch/>
        </p:blipFill>
        <p:spPr>
          <a:xfrm>
            <a:off x="108" y="10"/>
            <a:ext cx="11520291" cy="5562219"/>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51533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F93F-A44A-A1A7-3568-314B729DEDE6}"/>
              </a:ext>
            </a:extLst>
          </p:cNvPr>
          <p:cNvSpPr>
            <a:spLocks noGrp="1"/>
          </p:cNvSpPr>
          <p:nvPr>
            <p:ph type="title"/>
          </p:nvPr>
        </p:nvSpPr>
        <p:spPr>
          <a:xfrm>
            <a:off x="596264" y="604816"/>
            <a:ext cx="8665733" cy="708499"/>
          </a:xfrm>
        </p:spPr>
        <p:txBody>
          <a:bodyPr anchor="b">
            <a:normAutofit fontScale="90000"/>
          </a:bodyPr>
          <a:lstStyle/>
          <a:p>
            <a:r>
              <a:rPr lang="en-US" sz="4347" dirty="0"/>
              <a:t>Visual Studio – SQL Database Project</a:t>
            </a:r>
          </a:p>
        </p:txBody>
      </p:sp>
      <p:sp>
        <p:nvSpPr>
          <p:cNvPr id="3" name="Content Placeholder 2">
            <a:extLst>
              <a:ext uri="{FF2B5EF4-FFF2-40B4-BE49-F238E27FC236}">
                <a16:creationId xmlns:a16="http://schemas.microsoft.com/office/drawing/2014/main" id="{6F492942-5AB0-E91A-09DE-F5982F99B654}"/>
              </a:ext>
            </a:extLst>
          </p:cNvPr>
          <p:cNvSpPr>
            <a:spLocks noGrp="1"/>
          </p:cNvSpPr>
          <p:nvPr>
            <p:ph idx="1"/>
          </p:nvPr>
        </p:nvSpPr>
        <p:spPr>
          <a:xfrm>
            <a:off x="596265" y="2514307"/>
            <a:ext cx="5843812" cy="3352411"/>
          </a:xfrm>
        </p:spPr>
        <p:txBody>
          <a:bodyPr anchor="t">
            <a:normAutofit fontScale="85000" lnSpcReduction="20000"/>
          </a:bodyPr>
          <a:lstStyle/>
          <a:p>
            <a:r>
              <a:rPr lang="en-US" dirty="0"/>
              <a:t>Long-Time Support for SQL Databases</a:t>
            </a:r>
          </a:p>
          <a:p>
            <a:endParaRPr lang="en-US" dirty="0"/>
          </a:p>
          <a:p>
            <a:r>
              <a:rPr lang="en-US" dirty="0"/>
              <a:t>Build Projects with msbuild.exe</a:t>
            </a:r>
          </a:p>
          <a:p>
            <a:endParaRPr lang="en-US" dirty="0"/>
          </a:p>
          <a:p>
            <a:r>
              <a:rPr lang="en-US" dirty="0"/>
              <a:t>Creates a .DACPAC for Deployment</a:t>
            </a:r>
          </a:p>
        </p:txBody>
      </p:sp>
      <p:pic>
        <p:nvPicPr>
          <p:cNvPr id="25" name="Graphic 24" descr="Database">
            <a:extLst>
              <a:ext uri="{FF2B5EF4-FFF2-40B4-BE49-F238E27FC236}">
                <a16:creationId xmlns:a16="http://schemas.microsoft.com/office/drawing/2014/main" id="{E917320D-A71C-012E-172C-7F8A55805D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0822" y="1666195"/>
            <a:ext cx="4553403" cy="4553403"/>
          </a:xfrm>
          <a:prstGeom prst="rect">
            <a:avLst/>
          </a:prstGeom>
        </p:spPr>
      </p:pic>
    </p:spTree>
    <p:extLst>
      <p:ext uri="{BB962C8B-B14F-4D97-AF65-F5344CB8AC3E}">
        <p14:creationId xmlns:p14="http://schemas.microsoft.com/office/powerpoint/2010/main" val="365468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4E6D-3886-0CC8-CC2E-40C183583248}"/>
              </a:ext>
            </a:extLst>
          </p:cNvPr>
          <p:cNvSpPr>
            <a:spLocks noGrp="1"/>
          </p:cNvSpPr>
          <p:nvPr>
            <p:ph type="title"/>
          </p:nvPr>
        </p:nvSpPr>
        <p:spPr>
          <a:xfrm>
            <a:off x="794990" y="241926"/>
            <a:ext cx="9927628" cy="959066"/>
          </a:xfrm>
        </p:spPr>
        <p:txBody>
          <a:bodyPr anchor="b">
            <a:normAutofit/>
          </a:bodyPr>
          <a:lstStyle/>
          <a:p>
            <a:r>
              <a:rPr lang="en-US" dirty="0"/>
              <a:t>Visual Studio Installer</a:t>
            </a:r>
          </a:p>
        </p:txBody>
      </p:sp>
      <p:pic>
        <p:nvPicPr>
          <p:cNvPr id="5" name="Content Placeholder 4">
            <a:extLst>
              <a:ext uri="{FF2B5EF4-FFF2-40B4-BE49-F238E27FC236}">
                <a16:creationId xmlns:a16="http://schemas.microsoft.com/office/drawing/2014/main" id="{67968D0A-C7B3-D389-F41D-83870F2BE83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92110" y="1852715"/>
            <a:ext cx="9936268" cy="4052311"/>
          </a:xfrm>
          <a:prstGeom prst="rect">
            <a:avLst/>
          </a:prstGeom>
        </p:spPr>
      </p:pic>
      <p:sp>
        <p:nvSpPr>
          <p:cNvPr id="6" name="Rectangle 5">
            <a:extLst>
              <a:ext uri="{FF2B5EF4-FFF2-40B4-BE49-F238E27FC236}">
                <a16:creationId xmlns:a16="http://schemas.microsoft.com/office/drawing/2014/main" id="{3BDCCFA3-A729-2F26-6777-9BD33DB4389B}"/>
              </a:ext>
            </a:extLst>
          </p:cNvPr>
          <p:cNvSpPr/>
          <p:nvPr/>
        </p:nvSpPr>
        <p:spPr>
          <a:xfrm>
            <a:off x="880570" y="3705159"/>
            <a:ext cx="3413590" cy="936176"/>
          </a:xfrm>
          <a:prstGeom prst="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1"/>
          </a:p>
        </p:txBody>
      </p:sp>
    </p:spTree>
    <p:extLst>
      <p:ext uri="{BB962C8B-B14F-4D97-AF65-F5344CB8AC3E}">
        <p14:creationId xmlns:p14="http://schemas.microsoft.com/office/powerpoint/2010/main" val="125588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9D31-50FD-DB9E-0564-7880B8573928}"/>
              </a:ext>
            </a:extLst>
          </p:cNvPr>
          <p:cNvSpPr>
            <a:spLocks noGrp="1"/>
          </p:cNvSpPr>
          <p:nvPr>
            <p:ph type="title"/>
          </p:nvPr>
        </p:nvSpPr>
        <p:spPr>
          <a:xfrm>
            <a:off x="1186004" y="4988649"/>
            <a:ext cx="9148482" cy="699118"/>
          </a:xfrm>
        </p:spPr>
        <p:txBody>
          <a:bodyPr vert="horz" lIns="86402" tIns="43201" rIns="86402" bIns="43201" rtlCol="0" anchor="b">
            <a:normAutofit/>
          </a:bodyPr>
          <a:lstStyle/>
          <a:p>
            <a:pPr algn="ctr"/>
            <a:r>
              <a:rPr lang="en-US" sz="3402" dirty="0">
                <a:solidFill>
                  <a:schemeClr val="tx1">
                    <a:lumMod val="85000"/>
                    <a:lumOff val="15000"/>
                  </a:schemeClr>
                </a:solidFill>
              </a:rPr>
              <a:t>SQL Database Project Demo</a:t>
            </a:r>
          </a:p>
        </p:txBody>
      </p:sp>
      <p:sp>
        <p:nvSpPr>
          <p:cNvPr id="4" name="Text Placeholder 3">
            <a:extLst>
              <a:ext uri="{FF2B5EF4-FFF2-40B4-BE49-F238E27FC236}">
                <a16:creationId xmlns:a16="http://schemas.microsoft.com/office/drawing/2014/main" id="{ED79D70F-9518-5EC6-B782-B580A1D22743}"/>
              </a:ext>
            </a:extLst>
          </p:cNvPr>
          <p:cNvSpPr>
            <a:spLocks noGrp="1"/>
          </p:cNvSpPr>
          <p:nvPr>
            <p:ph type="body" idx="1"/>
          </p:nvPr>
        </p:nvSpPr>
        <p:spPr>
          <a:xfrm>
            <a:off x="2292857" y="5687767"/>
            <a:ext cx="6912186" cy="345009"/>
          </a:xfrm>
        </p:spPr>
        <p:txBody>
          <a:bodyPr vert="horz" lIns="86402" tIns="43201" rIns="86402" bIns="43201" rtlCol="0" anchor="t">
            <a:normAutofit/>
          </a:bodyPr>
          <a:lstStyle/>
          <a:p>
            <a:pPr algn="ctr"/>
            <a:endParaRPr lang="en-US" sz="1512">
              <a:solidFill>
                <a:schemeClr val="tx1">
                  <a:lumMod val="85000"/>
                  <a:lumOff val="15000"/>
                </a:schemeClr>
              </a:solidFill>
            </a:endParaRPr>
          </a:p>
        </p:txBody>
      </p:sp>
      <p:pic>
        <p:nvPicPr>
          <p:cNvPr id="6" name="Picture 5">
            <a:extLst>
              <a:ext uri="{FF2B5EF4-FFF2-40B4-BE49-F238E27FC236}">
                <a16:creationId xmlns:a16="http://schemas.microsoft.com/office/drawing/2014/main" id="{3D1F9EE2-4552-2F57-6467-DFE72C333D9D}"/>
              </a:ext>
            </a:extLst>
          </p:cNvPr>
          <p:cNvPicPr>
            <a:picLocks noChangeAspect="1"/>
          </p:cNvPicPr>
          <p:nvPr/>
        </p:nvPicPr>
        <p:blipFill rotWithShape="1">
          <a:blip r:embed="rId3"/>
          <a:srcRect t="10457" b="5208"/>
          <a:stretch/>
        </p:blipFill>
        <p:spPr>
          <a:xfrm>
            <a:off x="108" y="10"/>
            <a:ext cx="11520291" cy="5562219"/>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1021373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9D31-50FD-DB9E-0564-7880B8573928}"/>
              </a:ext>
            </a:extLst>
          </p:cNvPr>
          <p:cNvSpPr>
            <a:spLocks noGrp="1"/>
          </p:cNvSpPr>
          <p:nvPr>
            <p:ph type="title"/>
          </p:nvPr>
        </p:nvSpPr>
        <p:spPr>
          <a:xfrm>
            <a:off x="1186004" y="4988649"/>
            <a:ext cx="9148482" cy="699118"/>
          </a:xfrm>
        </p:spPr>
        <p:txBody>
          <a:bodyPr vert="horz" lIns="86402" tIns="43201" rIns="86402" bIns="43201" rtlCol="0" anchor="b">
            <a:normAutofit/>
          </a:bodyPr>
          <a:lstStyle/>
          <a:p>
            <a:pPr algn="ctr"/>
            <a:r>
              <a:rPr lang="en-US" sz="3402" dirty="0">
                <a:solidFill>
                  <a:schemeClr val="tx1">
                    <a:lumMod val="85000"/>
                    <a:lumOff val="15000"/>
                  </a:schemeClr>
                </a:solidFill>
              </a:rPr>
              <a:t>Introduction to GitHub</a:t>
            </a:r>
          </a:p>
        </p:txBody>
      </p:sp>
      <p:sp>
        <p:nvSpPr>
          <p:cNvPr id="4" name="Text Placeholder 3">
            <a:extLst>
              <a:ext uri="{FF2B5EF4-FFF2-40B4-BE49-F238E27FC236}">
                <a16:creationId xmlns:a16="http://schemas.microsoft.com/office/drawing/2014/main" id="{ED79D70F-9518-5EC6-B782-B580A1D22743}"/>
              </a:ext>
            </a:extLst>
          </p:cNvPr>
          <p:cNvSpPr>
            <a:spLocks noGrp="1"/>
          </p:cNvSpPr>
          <p:nvPr>
            <p:ph type="body" idx="1"/>
          </p:nvPr>
        </p:nvSpPr>
        <p:spPr>
          <a:xfrm>
            <a:off x="2292857" y="5687767"/>
            <a:ext cx="6912186" cy="345009"/>
          </a:xfrm>
        </p:spPr>
        <p:txBody>
          <a:bodyPr vert="horz" lIns="86402" tIns="43201" rIns="86402" bIns="43201" rtlCol="0" anchor="t">
            <a:normAutofit/>
          </a:bodyPr>
          <a:lstStyle/>
          <a:p>
            <a:pPr algn="ctr"/>
            <a:endParaRPr lang="en-US" sz="1512">
              <a:solidFill>
                <a:schemeClr val="tx1">
                  <a:lumMod val="85000"/>
                  <a:lumOff val="15000"/>
                </a:schemeClr>
              </a:solidFill>
            </a:endParaRPr>
          </a:p>
        </p:txBody>
      </p:sp>
      <p:pic>
        <p:nvPicPr>
          <p:cNvPr id="6" name="Picture 5">
            <a:extLst>
              <a:ext uri="{FF2B5EF4-FFF2-40B4-BE49-F238E27FC236}">
                <a16:creationId xmlns:a16="http://schemas.microsoft.com/office/drawing/2014/main" id="{3D1F9EE2-4552-2F57-6467-DFE72C333D9D}"/>
              </a:ext>
            </a:extLst>
          </p:cNvPr>
          <p:cNvPicPr>
            <a:picLocks noChangeAspect="1"/>
          </p:cNvPicPr>
          <p:nvPr/>
        </p:nvPicPr>
        <p:blipFill rotWithShape="1">
          <a:blip r:embed="rId3"/>
          <a:srcRect t="10457" b="5208"/>
          <a:stretch/>
        </p:blipFill>
        <p:spPr>
          <a:xfrm>
            <a:off x="108" y="10"/>
            <a:ext cx="11520291" cy="5562219"/>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3035145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468AD74-7A9D-B2F3-A661-131DCECAF97C}"/>
              </a:ext>
            </a:extLst>
          </p:cNvPr>
          <p:cNvSpPr>
            <a:spLocks noGrp="1"/>
          </p:cNvSpPr>
          <p:nvPr>
            <p:ph idx="1"/>
          </p:nvPr>
        </p:nvSpPr>
        <p:spPr/>
        <p:txBody>
          <a:bodyPr/>
          <a:lstStyle/>
          <a:p>
            <a:r>
              <a:rPr lang="en-US" dirty="0"/>
              <a:t>Public-focused Source Control Solution</a:t>
            </a:r>
          </a:p>
          <a:p>
            <a:r>
              <a:rPr lang="en-US" dirty="0"/>
              <a:t>Code-focused</a:t>
            </a:r>
          </a:p>
          <a:p>
            <a:pPr lvl="1"/>
            <a:r>
              <a:rPr lang="en-US" dirty="0"/>
              <a:t>Tasks limited to Issue Logs</a:t>
            </a:r>
          </a:p>
          <a:p>
            <a:pPr lvl="1"/>
            <a:r>
              <a:rPr lang="en-US" dirty="0"/>
              <a:t>Often integrated with Jira for task boards</a:t>
            </a:r>
          </a:p>
          <a:p>
            <a:r>
              <a:rPr lang="en-US" dirty="0"/>
              <a:t>Acquired by Microsoft in 2019</a:t>
            </a:r>
          </a:p>
        </p:txBody>
      </p:sp>
      <p:sp>
        <p:nvSpPr>
          <p:cNvPr id="4" name="Title 3">
            <a:extLst>
              <a:ext uri="{FF2B5EF4-FFF2-40B4-BE49-F238E27FC236}">
                <a16:creationId xmlns:a16="http://schemas.microsoft.com/office/drawing/2014/main" id="{04EA661A-16E1-49B4-3254-1DF8F4DADEE7}"/>
              </a:ext>
            </a:extLst>
          </p:cNvPr>
          <p:cNvSpPr>
            <a:spLocks noGrp="1"/>
          </p:cNvSpPr>
          <p:nvPr>
            <p:ph type="title"/>
          </p:nvPr>
        </p:nvSpPr>
        <p:spPr/>
        <p:txBody>
          <a:bodyPr/>
          <a:lstStyle/>
          <a:p>
            <a:r>
              <a:rPr lang="en-US" dirty="0"/>
              <a:t>GitHub</a:t>
            </a:r>
          </a:p>
        </p:txBody>
      </p:sp>
    </p:spTree>
    <p:extLst>
      <p:ext uri="{BB962C8B-B14F-4D97-AF65-F5344CB8AC3E}">
        <p14:creationId xmlns:p14="http://schemas.microsoft.com/office/powerpoint/2010/main" val="80523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9D31-50FD-DB9E-0564-7880B8573928}"/>
              </a:ext>
            </a:extLst>
          </p:cNvPr>
          <p:cNvSpPr>
            <a:spLocks noGrp="1"/>
          </p:cNvSpPr>
          <p:nvPr>
            <p:ph type="title"/>
          </p:nvPr>
        </p:nvSpPr>
        <p:spPr>
          <a:xfrm>
            <a:off x="1186004" y="4988649"/>
            <a:ext cx="9148482" cy="699118"/>
          </a:xfrm>
        </p:spPr>
        <p:txBody>
          <a:bodyPr vert="horz" lIns="86402" tIns="43201" rIns="86402" bIns="43201" rtlCol="0" anchor="b">
            <a:normAutofit/>
          </a:bodyPr>
          <a:lstStyle/>
          <a:p>
            <a:pPr algn="ctr"/>
            <a:r>
              <a:rPr lang="en-US" sz="3402" dirty="0">
                <a:solidFill>
                  <a:schemeClr val="tx1">
                    <a:lumMod val="85000"/>
                    <a:lumOff val="15000"/>
                  </a:schemeClr>
                </a:solidFill>
              </a:rPr>
              <a:t>Source Control Demo</a:t>
            </a:r>
          </a:p>
        </p:txBody>
      </p:sp>
      <p:sp>
        <p:nvSpPr>
          <p:cNvPr id="4" name="Text Placeholder 3">
            <a:extLst>
              <a:ext uri="{FF2B5EF4-FFF2-40B4-BE49-F238E27FC236}">
                <a16:creationId xmlns:a16="http://schemas.microsoft.com/office/drawing/2014/main" id="{ED79D70F-9518-5EC6-B782-B580A1D22743}"/>
              </a:ext>
            </a:extLst>
          </p:cNvPr>
          <p:cNvSpPr>
            <a:spLocks noGrp="1"/>
          </p:cNvSpPr>
          <p:nvPr>
            <p:ph type="body" idx="1"/>
          </p:nvPr>
        </p:nvSpPr>
        <p:spPr>
          <a:xfrm>
            <a:off x="2292857" y="5687767"/>
            <a:ext cx="6912186" cy="345009"/>
          </a:xfrm>
        </p:spPr>
        <p:txBody>
          <a:bodyPr vert="horz" lIns="86402" tIns="43201" rIns="86402" bIns="43201" rtlCol="0" anchor="t">
            <a:normAutofit/>
          </a:bodyPr>
          <a:lstStyle/>
          <a:p>
            <a:pPr algn="ctr"/>
            <a:endParaRPr lang="en-US" sz="1512">
              <a:solidFill>
                <a:schemeClr val="tx1">
                  <a:lumMod val="85000"/>
                  <a:lumOff val="15000"/>
                </a:schemeClr>
              </a:solidFill>
            </a:endParaRPr>
          </a:p>
        </p:txBody>
      </p:sp>
      <p:pic>
        <p:nvPicPr>
          <p:cNvPr id="6" name="Picture 5">
            <a:extLst>
              <a:ext uri="{FF2B5EF4-FFF2-40B4-BE49-F238E27FC236}">
                <a16:creationId xmlns:a16="http://schemas.microsoft.com/office/drawing/2014/main" id="{3D1F9EE2-4552-2F57-6467-DFE72C333D9D}"/>
              </a:ext>
            </a:extLst>
          </p:cNvPr>
          <p:cNvPicPr>
            <a:picLocks noChangeAspect="1"/>
          </p:cNvPicPr>
          <p:nvPr/>
        </p:nvPicPr>
        <p:blipFill rotWithShape="1">
          <a:blip r:embed="rId3"/>
          <a:srcRect t="10457" b="5208"/>
          <a:stretch/>
        </p:blipFill>
        <p:spPr>
          <a:xfrm>
            <a:off x="108" y="10"/>
            <a:ext cx="11520291" cy="5562219"/>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243939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22567" y="1472013"/>
            <a:ext cx="4668956" cy="720000"/>
          </a:xfrm>
          <a:prstGeom prst="rect">
            <a:avLst/>
          </a:prstGeom>
        </p:spPr>
        <p:txBody>
          <a:bodyPr vert="horz" lIns="0" tIns="0" rIns="0" bIns="0" rtlCol="0" anchor="ctr">
            <a:noAutofit/>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2400"/>
              <a:t>Gold Sponsors:</a:t>
            </a:r>
          </a:p>
        </p:txBody>
      </p:sp>
      <p:sp>
        <p:nvSpPr>
          <p:cNvPr id="13" name="Title 1"/>
          <p:cNvSpPr txBox="1">
            <a:spLocks/>
          </p:cNvSpPr>
          <p:nvPr/>
        </p:nvSpPr>
        <p:spPr>
          <a:xfrm>
            <a:off x="3965038" y="157616"/>
            <a:ext cx="6160253" cy="809704"/>
          </a:xfrm>
          <a:prstGeom prst="rect">
            <a:avLst/>
          </a:prstGeom>
        </p:spPr>
        <p:txBody>
          <a:bodyPr vert="horz" lIns="0" tIns="0" rIns="0" bIns="0" rtlCol="0" anchor="ctr">
            <a:noAutofit/>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b="1"/>
              <a:t>Thank you Sponsors!</a:t>
            </a:r>
          </a:p>
        </p:txBody>
      </p:sp>
      <p:cxnSp>
        <p:nvCxnSpPr>
          <p:cNvPr id="20" name="Straight Connector 19"/>
          <p:cNvCxnSpPr/>
          <p:nvPr/>
        </p:nvCxnSpPr>
        <p:spPr>
          <a:xfrm>
            <a:off x="215900" y="1388844"/>
            <a:ext cx="11124316"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20828" y="122274"/>
            <a:ext cx="9549956" cy="1154483"/>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sz="1600" b="1"/>
              <a:t>Visit the Sponsor Booths</a:t>
            </a:r>
            <a:endParaRPr lang="en-US" sz="1600" b="1">
              <a:cs typeface="Segoe UI"/>
            </a:endParaRPr>
          </a:p>
          <a:p>
            <a:pPr marL="285750" indent="-285750">
              <a:lnSpc>
                <a:spcPct val="150000"/>
              </a:lnSpc>
              <a:buFont typeface="Arial" panose="020B0604020202020204" pitchFamily="34" charset="0"/>
              <a:buChar char="•"/>
            </a:pPr>
            <a:r>
              <a:rPr lang="en-US" sz="1600" b="1"/>
              <a:t>Lots of Great Raffle Prizes!</a:t>
            </a:r>
            <a:endParaRPr lang="en-US" sz="1400" b="1"/>
          </a:p>
          <a:p>
            <a:pPr marL="285750" indent="-285750">
              <a:lnSpc>
                <a:spcPct val="150000"/>
              </a:lnSpc>
              <a:buFont typeface="Arial" panose="020B0604020202020204" pitchFamily="34" charset="0"/>
              <a:buChar char="•"/>
            </a:pPr>
            <a:r>
              <a:rPr lang="en-US" sz="1600" b="1"/>
              <a:t>Enter your details on Raffle Entry Form &amp; visit Sponsors to fill in Bingo card for Raffle prizes</a:t>
            </a:r>
            <a:endParaRPr lang="en-US" sz="1600" b="1">
              <a:cs typeface="Segoe UI"/>
            </a:endParaRPr>
          </a:p>
        </p:txBody>
      </p:sp>
      <p:cxnSp>
        <p:nvCxnSpPr>
          <p:cNvPr id="44" name="Straight Connector 43">
            <a:extLst>
              <a:ext uri="{FF2B5EF4-FFF2-40B4-BE49-F238E27FC236}">
                <a16:creationId xmlns:a16="http://schemas.microsoft.com/office/drawing/2014/main" id="{A405DE31-5D40-4889-B2D1-1AB86FAE2766}"/>
              </a:ext>
            </a:extLst>
          </p:cNvPr>
          <p:cNvCxnSpPr/>
          <p:nvPr/>
        </p:nvCxnSpPr>
        <p:spPr>
          <a:xfrm>
            <a:off x="139185" y="5157500"/>
            <a:ext cx="11124316" cy="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up of a logo&#10;&#10;Description automatically generated">
            <a:extLst>
              <a:ext uri="{FF2B5EF4-FFF2-40B4-BE49-F238E27FC236}">
                <a16:creationId xmlns:a16="http://schemas.microsoft.com/office/drawing/2014/main" id="{58EEBFF5-28F4-AF75-5CEA-48D7CA13E80E}"/>
              </a:ext>
            </a:extLst>
          </p:cNvPr>
          <p:cNvPicPr>
            <a:picLocks noChangeAspect="1"/>
          </p:cNvPicPr>
          <p:nvPr/>
        </p:nvPicPr>
        <p:blipFill>
          <a:blip r:embed="rId3"/>
          <a:stretch>
            <a:fillRect/>
          </a:stretch>
        </p:blipFill>
        <p:spPr>
          <a:xfrm>
            <a:off x="2821441" y="1511413"/>
            <a:ext cx="5913234" cy="1590585"/>
          </a:xfrm>
          <a:prstGeom prst="rect">
            <a:avLst/>
          </a:prstGeom>
        </p:spPr>
      </p:pic>
      <p:sp>
        <p:nvSpPr>
          <p:cNvPr id="11" name="Title 1">
            <a:extLst>
              <a:ext uri="{FF2B5EF4-FFF2-40B4-BE49-F238E27FC236}">
                <a16:creationId xmlns:a16="http://schemas.microsoft.com/office/drawing/2014/main" id="{8658C841-2248-6A11-396E-C7B198EAE03A}"/>
              </a:ext>
            </a:extLst>
          </p:cNvPr>
          <p:cNvSpPr txBox="1">
            <a:spLocks/>
          </p:cNvSpPr>
          <p:nvPr/>
        </p:nvSpPr>
        <p:spPr>
          <a:xfrm>
            <a:off x="139185" y="3268727"/>
            <a:ext cx="4668956" cy="720000"/>
          </a:xfrm>
          <a:prstGeom prst="rect">
            <a:avLst/>
          </a:prstGeom>
        </p:spPr>
        <p:txBody>
          <a:bodyPr vert="horz" lIns="0" tIns="0" rIns="0" bIns="0" rtlCol="0" anchor="ctr">
            <a:noAutofit/>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2400"/>
              <a:t>Silver Sponsors:</a:t>
            </a:r>
          </a:p>
        </p:txBody>
      </p:sp>
      <p:cxnSp>
        <p:nvCxnSpPr>
          <p:cNvPr id="14" name="Straight Connector 13">
            <a:extLst>
              <a:ext uri="{FF2B5EF4-FFF2-40B4-BE49-F238E27FC236}">
                <a16:creationId xmlns:a16="http://schemas.microsoft.com/office/drawing/2014/main" id="{763A424A-759D-ABB5-47F0-2BCEB6A06AE1}"/>
              </a:ext>
            </a:extLst>
          </p:cNvPr>
          <p:cNvCxnSpPr/>
          <p:nvPr/>
        </p:nvCxnSpPr>
        <p:spPr>
          <a:xfrm>
            <a:off x="216363" y="3204443"/>
            <a:ext cx="11124316"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Title 1">
            <a:extLst>
              <a:ext uri="{FF2B5EF4-FFF2-40B4-BE49-F238E27FC236}">
                <a16:creationId xmlns:a16="http://schemas.microsoft.com/office/drawing/2014/main" id="{A938107C-EC2B-5071-654C-7092D98BC82A}"/>
              </a:ext>
            </a:extLst>
          </p:cNvPr>
          <p:cNvSpPr txBox="1">
            <a:spLocks/>
          </p:cNvSpPr>
          <p:nvPr/>
        </p:nvSpPr>
        <p:spPr>
          <a:xfrm>
            <a:off x="139185" y="5299689"/>
            <a:ext cx="4368422" cy="538430"/>
          </a:xfrm>
          <a:prstGeom prst="rect">
            <a:avLst/>
          </a:prstGeom>
        </p:spPr>
        <p:txBody>
          <a:bodyPr vert="horz" lIns="0" tIns="0" rIns="0" bIns="0" rtlCol="0" anchor="ctr">
            <a:noAutofit/>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2400"/>
              <a:t>Blog Sponsors:</a:t>
            </a:r>
          </a:p>
        </p:txBody>
      </p:sp>
      <p:pic>
        <p:nvPicPr>
          <p:cNvPr id="2050" name="Picture 2">
            <a:extLst>
              <a:ext uri="{FF2B5EF4-FFF2-40B4-BE49-F238E27FC236}">
                <a16:creationId xmlns:a16="http://schemas.microsoft.com/office/drawing/2014/main" id="{A8260F00-E57A-1C06-D61F-781B886588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828" y="5443265"/>
            <a:ext cx="1245149" cy="53704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A black and white logo&#10;&#10;Description automatically generated">
            <a:extLst>
              <a:ext uri="{FF2B5EF4-FFF2-40B4-BE49-F238E27FC236}">
                <a16:creationId xmlns:a16="http://schemas.microsoft.com/office/drawing/2014/main" id="{A4E72F6F-F83B-5D2C-D088-CD20593A40AB}"/>
              </a:ext>
            </a:extLst>
          </p:cNvPr>
          <p:cNvPicPr>
            <a:picLocks noChangeAspect="1"/>
          </p:cNvPicPr>
          <p:nvPr/>
        </p:nvPicPr>
        <p:blipFill>
          <a:blip r:embed="rId5"/>
          <a:stretch>
            <a:fillRect/>
          </a:stretch>
        </p:blipFill>
        <p:spPr>
          <a:xfrm>
            <a:off x="6334619" y="5502411"/>
            <a:ext cx="2123977" cy="477895"/>
          </a:xfrm>
          <a:prstGeom prst="rect">
            <a:avLst/>
          </a:prstGeom>
        </p:spPr>
      </p:pic>
      <p:pic>
        <p:nvPicPr>
          <p:cNvPr id="2052" name="Picture 4">
            <a:extLst>
              <a:ext uri="{FF2B5EF4-FFF2-40B4-BE49-F238E27FC236}">
                <a16:creationId xmlns:a16="http://schemas.microsoft.com/office/drawing/2014/main" id="{580042D8-C9DC-1D46-9E3D-3658E95A1A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3505" y="3507780"/>
            <a:ext cx="4949161" cy="16497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qr code with a white background&#10;&#10;Description automatically generated">
            <a:extLst>
              <a:ext uri="{FF2B5EF4-FFF2-40B4-BE49-F238E27FC236}">
                <a16:creationId xmlns:a16="http://schemas.microsoft.com/office/drawing/2014/main" id="{4858D7AA-B286-F65E-BE65-C902282C887E}"/>
              </a:ext>
            </a:extLst>
          </p:cNvPr>
          <p:cNvPicPr>
            <a:picLocks noChangeAspect="1"/>
          </p:cNvPicPr>
          <p:nvPr/>
        </p:nvPicPr>
        <p:blipFill>
          <a:blip r:embed="rId7"/>
          <a:stretch>
            <a:fillRect/>
          </a:stretch>
        </p:blipFill>
        <p:spPr>
          <a:xfrm>
            <a:off x="10112002" y="157616"/>
            <a:ext cx="1187658" cy="1187658"/>
          </a:xfrm>
          <a:prstGeom prst="rect">
            <a:avLst/>
          </a:prstGeom>
        </p:spPr>
      </p:pic>
    </p:spTree>
    <p:extLst>
      <p:ext uri="{BB962C8B-B14F-4D97-AF65-F5344CB8AC3E}">
        <p14:creationId xmlns:p14="http://schemas.microsoft.com/office/powerpoint/2010/main" val="3550633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9D31-50FD-DB9E-0564-7880B8573928}"/>
              </a:ext>
            </a:extLst>
          </p:cNvPr>
          <p:cNvSpPr>
            <a:spLocks noGrp="1"/>
          </p:cNvSpPr>
          <p:nvPr>
            <p:ph type="title"/>
          </p:nvPr>
        </p:nvSpPr>
        <p:spPr>
          <a:xfrm>
            <a:off x="1186004" y="4988649"/>
            <a:ext cx="9148482" cy="699118"/>
          </a:xfrm>
        </p:spPr>
        <p:txBody>
          <a:bodyPr vert="horz" lIns="86402" tIns="43201" rIns="86402" bIns="43201" rtlCol="0" anchor="b">
            <a:normAutofit/>
          </a:bodyPr>
          <a:lstStyle/>
          <a:p>
            <a:pPr algn="ctr"/>
            <a:r>
              <a:rPr lang="en-US" sz="3402" dirty="0">
                <a:solidFill>
                  <a:schemeClr val="tx1">
                    <a:lumMod val="85000"/>
                    <a:lumOff val="15000"/>
                  </a:schemeClr>
                </a:solidFill>
              </a:rPr>
              <a:t>Branching Code</a:t>
            </a:r>
          </a:p>
        </p:txBody>
      </p:sp>
      <p:sp>
        <p:nvSpPr>
          <p:cNvPr id="4" name="Text Placeholder 3">
            <a:extLst>
              <a:ext uri="{FF2B5EF4-FFF2-40B4-BE49-F238E27FC236}">
                <a16:creationId xmlns:a16="http://schemas.microsoft.com/office/drawing/2014/main" id="{ED79D70F-9518-5EC6-B782-B580A1D22743}"/>
              </a:ext>
            </a:extLst>
          </p:cNvPr>
          <p:cNvSpPr>
            <a:spLocks noGrp="1"/>
          </p:cNvSpPr>
          <p:nvPr>
            <p:ph type="body" idx="1"/>
          </p:nvPr>
        </p:nvSpPr>
        <p:spPr>
          <a:xfrm>
            <a:off x="2292857" y="5687767"/>
            <a:ext cx="6912186" cy="345009"/>
          </a:xfrm>
        </p:spPr>
        <p:txBody>
          <a:bodyPr vert="horz" lIns="86402" tIns="43201" rIns="86402" bIns="43201" rtlCol="0" anchor="t">
            <a:normAutofit/>
          </a:bodyPr>
          <a:lstStyle/>
          <a:p>
            <a:pPr algn="ctr"/>
            <a:endParaRPr lang="en-US" sz="1512">
              <a:solidFill>
                <a:schemeClr val="tx1">
                  <a:lumMod val="85000"/>
                  <a:lumOff val="15000"/>
                </a:schemeClr>
              </a:solidFill>
            </a:endParaRPr>
          </a:p>
        </p:txBody>
      </p:sp>
      <p:pic>
        <p:nvPicPr>
          <p:cNvPr id="6" name="Picture 5">
            <a:extLst>
              <a:ext uri="{FF2B5EF4-FFF2-40B4-BE49-F238E27FC236}">
                <a16:creationId xmlns:a16="http://schemas.microsoft.com/office/drawing/2014/main" id="{3D1F9EE2-4552-2F57-6467-DFE72C333D9D}"/>
              </a:ext>
            </a:extLst>
          </p:cNvPr>
          <p:cNvPicPr>
            <a:picLocks noChangeAspect="1"/>
          </p:cNvPicPr>
          <p:nvPr/>
        </p:nvPicPr>
        <p:blipFill rotWithShape="1">
          <a:blip r:embed="rId3"/>
          <a:srcRect t="10457" b="5208"/>
          <a:stretch/>
        </p:blipFill>
        <p:spPr>
          <a:xfrm>
            <a:off x="108" y="10"/>
            <a:ext cx="11520291" cy="5562219"/>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698269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A78BC2D-3026-DD8D-3D48-5C770D6D7628}"/>
              </a:ext>
            </a:extLst>
          </p:cNvPr>
          <p:cNvSpPr>
            <a:spLocks noGrp="1"/>
          </p:cNvSpPr>
          <p:nvPr>
            <p:ph idx="1"/>
          </p:nvPr>
        </p:nvSpPr>
        <p:spPr>
          <a:xfrm>
            <a:off x="792110" y="1677423"/>
            <a:ext cx="9936268" cy="4111612"/>
          </a:xfrm>
        </p:spPr>
        <p:txBody>
          <a:bodyPr>
            <a:normAutofit/>
          </a:bodyPr>
          <a:lstStyle/>
          <a:p>
            <a:r>
              <a:rPr lang="en-US" dirty="0"/>
              <a:t>main branch</a:t>
            </a:r>
          </a:p>
          <a:p>
            <a:endParaRPr lang="en-US" dirty="0"/>
          </a:p>
          <a:p>
            <a:endParaRPr lang="en-US" dirty="0"/>
          </a:p>
          <a:p>
            <a:r>
              <a:rPr lang="en-US" dirty="0"/>
              <a:t>Harder to determine when to start workflow</a:t>
            </a:r>
          </a:p>
          <a:p>
            <a:pPr lvl="1"/>
            <a:r>
              <a:rPr lang="en-US" dirty="0"/>
              <a:t>Trigger after view change?</a:t>
            </a:r>
          </a:p>
          <a:p>
            <a:pPr lvl="1"/>
            <a:r>
              <a:rPr lang="en-US" dirty="0"/>
              <a:t>Trigger after table change?</a:t>
            </a:r>
          </a:p>
          <a:p>
            <a:pPr lvl="1"/>
            <a:endParaRPr lang="en-US" dirty="0"/>
          </a:p>
          <a:p>
            <a:endParaRPr lang="en-US" dirty="0"/>
          </a:p>
        </p:txBody>
      </p:sp>
      <p:pic>
        <p:nvPicPr>
          <p:cNvPr id="13" name="Picture 12">
            <a:extLst>
              <a:ext uri="{FF2B5EF4-FFF2-40B4-BE49-F238E27FC236}">
                <a16:creationId xmlns:a16="http://schemas.microsoft.com/office/drawing/2014/main" id="{4055F2D3-E171-D8F7-E83E-5FA8B7B981D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4083" y="2644815"/>
            <a:ext cx="4039182" cy="403211"/>
          </a:xfrm>
          <a:prstGeom prst="rect">
            <a:avLst/>
          </a:prstGeom>
        </p:spPr>
      </p:pic>
      <p:sp>
        <p:nvSpPr>
          <p:cNvPr id="4" name="Title 3">
            <a:extLst>
              <a:ext uri="{FF2B5EF4-FFF2-40B4-BE49-F238E27FC236}">
                <a16:creationId xmlns:a16="http://schemas.microsoft.com/office/drawing/2014/main" id="{29768F51-8CEC-72EC-8EC5-27DAFAE548E4}"/>
              </a:ext>
            </a:extLst>
          </p:cNvPr>
          <p:cNvSpPr>
            <a:spLocks noGrp="1"/>
          </p:cNvSpPr>
          <p:nvPr>
            <p:ph type="title"/>
          </p:nvPr>
        </p:nvSpPr>
        <p:spPr/>
        <p:txBody>
          <a:bodyPr/>
          <a:lstStyle/>
          <a:p>
            <a:r>
              <a:rPr lang="en-US" dirty="0"/>
              <a:t>Branching Strategy</a:t>
            </a:r>
          </a:p>
        </p:txBody>
      </p:sp>
      <p:pic>
        <p:nvPicPr>
          <p:cNvPr id="9" name="Picture 8">
            <a:extLst>
              <a:ext uri="{FF2B5EF4-FFF2-40B4-BE49-F238E27FC236}">
                <a16:creationId xmlns:a16="http://schemas.microsoft.com/office/drawing/2014/main" id="{E717DC7E-7006-45E0-21C9-BE828D0318A4}"/>
              </a:ext>
            </a:extLst>
          </p:cNvPr>
          <p:cNvPicPr>
            <a:picLocks noChangeAspect="1"/>
          </p:cNvPicPr>
          <p:nvPr/>
        </p:nvPicPr>
        <p:blipFill>
          <a:blip r:embed="rId3"/>
          <a:stretch>
            <a:fillRect/>
          </a:stretch>
        </p:blipFill>
        <p:spPr>
          <a:xfrm>
            <a:off x="2498757" y="2326932"/>
            <a:ext cx="763221" cy="489613"/>
          </a:xfrm>
          <a:prstGeom prst="rect">
            <a:avLst/>
          </a:prstGeom>
        </p:spPr>
      </p:pic>
      <p:pic>
        <p:nvPicPr>
          <p:cNvPr id="11" name="Picture 10">
            <a:extLst>
              <a:ext uri="{FF2B5EF4-FFF2-40B4-BE49-F238E27FC236}">
                <a16:creationId xmlns:a16="http://schemas.microsoft.com/office/drawing/2014/main" id="{353EC3BA-959B-E24D-8FCA-E78946E18F9B}"/>
              </a:ext>
            </a:extLst>
          </p:cNvPr>
          <p:cNvPicPr>
            <a:picLocks noChangeAspect="1"/>
          </p:cNvPicPr>
          <p:nvPr/>
        </p:nvPicPr>
        <p:blipFill>
          <a:blip r:embed="rId4"/>
          <a:stretch>
            <a:fillRect/>
          </a:stretch>
        </p:blipFill>
        <p:spPr>
          <a:xfrm>
            <a:off x="3503951" y="2320129"/>
            <a:ext cx="892824" cy="489613"/>
          </a:xfrm>
          <a:prstGeom prst="rect">
            <a:avLst/>
          </a:prstGeom>
        </p:spPr>
      </p:pic>
    </p:spTree>
    <p:extLst>
      <p:ext uri="{BB962C8B-B14F-4D97-AF65-F5344CB8AC3E}">
        <p14:creationId xmlns:p14="http://schemas.microsoft.com/office/powerpoint/2010/main" val="56982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A78BC2D-3026-DD8D-3D48-5C770D6D7628}"/>
              </a:ext>
            </a:extLst>
          </p:cNvPr>
          <p:cNvSpPr>
            <a:spLocks noGrp="1"/>
          </p:cNvSpPr>
          <p:nvPr>
            <p:ph idx="1"/>
          </p:nvPr>
        </p:nvSpPr>
        <p:spPr/>
        <p:txBody>
          <a:bodyPr>
            <a:normAutofit/>
          </a:bodyPr>
          <a:lstStyle/>
          <a:p>
            <a:pPr marL="571500" indent="-571500">
              <a:buFont typeface="Arial" panose="020B0604020202020204" pitchFamily="34" charset="0"/>
              <a:buChar char="•"/>
            </a:pPr>
            <a:r>
              <a:rPr lang="en-US" dirty="0"/>
              <a:t>Developer branch and main</a:t>
            </a:r>
          </a:p>
          <a:p>
            <a:endParaRPr lang="en-US" dirty="0"/>
          </a:p>
          <a:p>
            <a:endParaRPr lang="en-US" dirty="0"/>
          </a:p>
          <a:p>
            <a:pPr marL="571500" indent="-571500">
              <a:buFont typeface="Arial" panose="020B0604020202020204" pitchFamily="34" charset="0"/>
              <a:buChar char="•"/>
            </a:pPr>
            <a:r>
              <a:rPr lang="en-US" dirty="0"/>
              <a:t>Changes are merged into the ‘main’ branch</a:t>
            </a:r>
          </a:p>
          <a:p>
            <a:endParaRPr lang="en-US" dirty="0"/>
          </a:p>
          <a:p>
            <a:endParaRPr lang="en-US" dirty="0"/>
          </a:p>
          <a:p>
            <a:endParaRPr lang="en-US" dirty="0"/>
          </a:p>
        </p:txBody>
      </p:sp>
      <p:sp>
        <p:nvSpPr>
          <p:cNvPr id="4" name="Title 3">
            <a:extLst>
              <a:ext uri="{FF2B5EF4-FFF2-40B4-BE49-F238E27FC236}">
                <a16:creationId xmlns:a16="http://schemas.microsoft.com/office/drawing/2014/main" id="{29768F51-8CEC-72EC-8EC5-27DAFAE548E4}"/>
              </a:ext>
            </a:extLst>
          </p:cNvPr>
          <p:cNvSpPr>
            <a:spLocks noGrp="1"/>
          </p:cNvSpPr>
          <p:nvPr>
            <p:ph type="title"/>
          </p:nvPr>
        </p:nvSpPr>
        <p:spPr/>
        <p:txBody>
          <a:bodyPr/>
          <a:lstStyle/>
          <a:p>
            <a:r>
              <a:rPr lang="en-US" dirty="0"/>
              <a:t>Branching Strategy</a:t>
            </a:r>
          </a:p>
        </p:txBody>
      </p:sp>
      <p:grpSp>
        <p:nvGrpSpPr>
          <p:cNvPr id="6" name="Group 4">
            <a:extLst>
              <a:ext uri="{FF2B5EF4-FFF2-40B4-BE49-F238E27FC236}">
                <a16:creationId xmlns:a16="http://schemas.microsoft.com/office/drawing/2014/main" id="{B720F59C-5452-8F1E-91E5-E5791E79E24E}"/>
              </a:ext>
            </a:extLst>
          </p:cNvPr>
          <p:cNvGrpSpPr>
            <a:grpSpLocks noChangeAspect="1"/>
          </p:cNvGrpSpPr>
          <p:nvPr/>
        </p:nvGrpSpPr>
        <p:grpSpPr bwMode="auto">
          <a:xfrm>
            <a:off x="414219" y="2173287"/>
            <a:ext cx="10691812" cy="1066800"/>
            <a:chOff x="261" y="1705"/>
            <a:chExt cx="6735" cy="672"/>
          </a:xfrm>
        </p:grpSpPr>
        <p:sp>
          <p:nvSpPr>
            <p:cNvPr id="7" name="AutoShape 3">
              <a:extLst>
                <a:ext uri="{FF2B5EF4-FFF2-40B4-BE49-F238E27FC236}">
                  <a16:creationId xmlns:a16="http://schemas.microsoft.com/office/drawing/2014/main" id="{321E2AB1-3A99-1EC6-8CD5-1407DEA477EF}"/>
                </a:ext>
              </a:extLst>
            </p:cNvPr>
            <p:cNvSpPr>
              <a:spLocks noChangeAspect="1" noChangeArrowheads="1" noTextEdit="1"/>
            </p:cNvSpPr>
            <p:nvPr/>
          </p:nvSpPr>
          <p:spPr bwMode="auto">
            <a:xfrm>
              <a:off x="261" y="1705"/>
              <a:ext cx="673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a:extLst>
                <a:ext uri="{FF2B5EF4-FFF2-40B4-BE49-F238E27FC236}">
                  <a16:creationId xmlns:a16="http://schemas.microsoft.com/office/drawing/2014/main" id="{678E2624-F91F-33FE-F019-8075CF1F6C76}"/>
                </a:ext>
              </a:extLst>
            </p:cNvPr>
            <p:cNvSpPr>
              <a:spLocks noChangeArrowheads="1"/>
            </p:cNvSpPr>
            <p:nvPr/>
          </p:nvSpPr>
          <p:spPr bwMode="auto">
            <a:xfrm>
              <a:off x="1008" y="1744"/>
              <a:ext cx="1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56082"/>
                  </a:solidFill>
                  <a:effectLst/>
                  <a:latin typeface="Calibri" panose="020F0502020204030204" pitchFamily="34" charset="0"/>
                </a:rPr>
                <a:t>main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Oval 6">
              <a:extLst>
                <a:ext uri="{FF2B5EF4-FFF2-40B4-BE49-F238E27FC236}">
                  <a16:creationId xmlns:a16="http://schemas.microsoft.com/office/drawing/2014/main" id="{CDF2A012-D2C7-CCA6-2626-A2599F0ED864}"/>
                </a:ext>
              </a:extLst>
            </p:cNvPr>
            <p:cNvSpPr>
              <a:spLocks noChangeArrowheads="1"/>
            </p:cNvSpPr>
            <p:nvPr/>
          </p:nvSpPr>
          <p:spPr bwMode="auto">
            <a:xfrm>
              <a:off x="1982" y="2151"/>
              <a:ext cx="216" cy="217"/>
            </a:xfrm>
            <a:prstGeom prst="ellipse">
              <a:avLst/>
            </a:prstGeom>
            <a:solidFill>
              <a:srgbClr val="B3E5A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7">
              <a:extLst>
                <a:ext uri="{FF2B5EF4-FFF2-40B4-BE49-F238E27FC236}">
                  <a16:creationId xmlns:a16="http://schemas.microsoft.com/office/drawing/2014/main" id="{C6B15DB0-634A-2D0D-B164-0C4DDB62F4F2}"/>
                </a:ext>
              </a:extLst>
            </p:cNvPr>
            <p:cNvSpPr>
              <a:spLocks noChangeArrowheads="1"/>
            </p:cNvSpPr>
            <p:nvPr/>
          </p:nvSpPr>
          <p:spPr bwMode="auto">
            <a:xfrm>
              <a:off x="1982" y="2151"/>
              <a:ext cx="216" cy="217"/>
            </a:xfrm>
            <a:prstGeom prst="ellipse">
              <a:avLst/>
            </a:prstGeom>
            <a:noFill/>
            <a:ln w="4763"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a:extLst>
                <a:ext uri="{FF2B5EF4-FFF2-40B4-BE49-F238E27FC236}">
                  <a16:creationId xmlns:a16="http://schemas.microsoft.com/office/drawing/2014/main" id="{ED7A2B9E-13D2-93B8-E9FB-19013303C74C}"/>
                </a:ext>
              </a:extLst>
            </p:cNvPr>
            <p:cNvSpPr>
              <a:spLocks noChangeShapeType="1"/>
            </p:cNvSpPr>
            <p:nvPr/>
          </p:nvSpPr>
          <p:spPr bwMode="auto">
            <a:xfrm>
              <a:off x="1228" y="1824"/>
              <a:ext cx="1854" cy="0"/>
            </a:xfrm>
            <a:prstGeom prst="line">
              <a:avLst/>
            </a:prstGeom>
            <a:noFill/>
            <a:ln w="14288" cap="rnd">
              <a:solidFill>
                <a:srgbClr val="156082"/>
              </a:solidFill>
              <a:prstDash val="solid"/>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68A97ED6-9758-BBE8-B830-B91BB1CF1D62}"/>
                </a:ext>
              </a:extLst>
            </p:cNvPr>
            <p:cNvSpPr>
              <a:spLocks/>
            </p:cNvSpPr>
            <p:nvPr/>
          </p:nvSpPr>
          <p:spPr bwMode="auto">
            <a:xfrm>
              <a:off x="1727" y="1824"/>
              <a:ext cx="206" cy="434"/>
            </a:xfrm>
            <a:custGeom>
              <a:avLst/>
              <a:gdLst>
                <a:gd name="T0" fmla="*/ 0 w 206"/>
                <a:gd name="T1" fmla="*/ 0 h 434"/>
                <a:gd name="T2" fmla="*/ 55 w 206"/>
                <a:gd name="T3" fmla="*/ 364 h 434"/>
                <a:gd name="T4" fmla="*/ 206 w 206"/>
                <a:gd name="T5" fmla="*/ 434 h 434"/>
              </a:gdLst>
              <a:ahLst/>
              <a:cxnLst>
                <a:cxn ang="0">
                  <a:pos x="T0" y="T1"/>
                </a:cxn>
                <a:cxn ang="0">
                  <a:pos x="T2" y="T3"/>
                </a:cxn>
                <a:cxn ang="0">
                  <a:pos x="T4" y="T5"/>
                </a:cxn>
              </a:cxnLst>
              <a:rect l="0" t="0" r="r" b="b"/>
              <a:pathLst>
                <a:path w="206" h="434">
                  <a:moveTo>
                    <a:pt x="0" y="0"/>
                  </a:moveTo>
                  <a:cubicBezTo>
                    <a:pt x="0" y="109"/>
                    <a:pt x="0" y="283"/>
                    <a:pt x="55" y="364"/>
                  </a:cubicBezTo>
                  <a:cubicBezTo>
                    <a:pt x="91" y="418"/>
                    <a:pt x="151" y="431"/>
                    <a:pt x="206" y="434"/>
                  </a:cubicBezTo>
                </a:path>
              </a:pathLst>
            </a:custGeom>
            <a:noFill/>
            <a:ln w="1428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7A17ADC8-274F-1DF2-BA34-E46F5C1EF37E}"/>
                </a:ext>
              </a:extLst>
            </p:cNvPr>
            <p:cNvSpPr>
              <a:spLocks/>
            </p:cNvSpPr>
            <p:nvPr/>
          </p:nvSpPr>
          <p:spPr bwMode="auto">
            <a:xfrm>
              <a:off x="1925" y="2230"/>
              <a:ext cx="57" cy="57"/>
            </a:xfrm>
            <a:custGeom>
              <a:avLst/>
              <a:gdLst>
                <a:gd name="T0" fmla="*/ 1 w 57"/>
                <a:gd name="T1" fmla="*/ 0 h 57"/>
                <a:gd name="T2" fmla="*/ 57 w 57"/>
                <a:gd name="T3" fmla="*/ 29 h 57"/>
                <a:gd name="T4" fmla="*/ 0 w 57"/>
                <a:gd name="T5" fmla="*/ 57 h 57"/>
                <a:gd name="T6" fmla="*/ 1 w 57"/>
                <a:gd name="T7" fmla="*/ 0 h 57"/>
              </a:gdLst>
              <a:ahLst/>
              <a:cxnLst>
                <a:cxn ang="0">
                  <a:pos x="T0" y="T1"/>
                </a:cxn>
                <a:cxn ang="0">
                  <a:pos x="T2" y="T3"/>
                </a:cxn>
                <a:cxn ang="0">
                  <a:pos x="T4" y="T5"/>
                </a:cxn>
                <a:cxn ang="0">
                  <a:pos x="T6" y="T7"/>
                </a:cxn>
              </a:cxnLst>
              <a:rect l="0" t="0" r="r" b="b"/>
              <a:pathLst>
                <a:path w="57" h="57">
                  <a:moveTo>
                    <a:pt x="1" y="0"/>
                  </a:moveTo>
                  <a:lnTo>
                    <a:pt x="57" y="29"/>
                  </a:lnTo>
                  <a:lnTo>
                    <a:pt x="0" y="57"/>
                  </a:lnTo>
                  <a:lnTo>
                    <a:pt x="1" y="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Line 11">
              <a:extLst>
                <a:ext uri="{FF2B5EF4-FFF2-40B4-BE49-F238E27FC236}">
                  <a16:creationId xmlns:a16="http://schemas.microsoft.com/office/drawing/2014/main" id="{9E96B2F1-B429-0483-F838-237E4F3B15D8}"/>
                </a:ext>
              </a:extLst>
            </p:cNvPr>
            <p:cNvSpPr>
              <a:spLocks noChangeShapeType="1"/>
            </p:cNvSpPr>
            <p:nvPr/>
          </p:nvSpPr>
          <p:spPr bwMode="auto">
            <a:xfrm>
              <a:off x="2198" y="2259"/>
              <a:ext cx="178" cy="0"/>
            </a:xfrm>
            <a:prstGeom prst="line">
              <a:avLst/>
            </a:prstGeom>
            <a:noFill/>
            <a:ln w="14288" cap="rnd">
              <a:solidFill>
                <a:srgbClr val="15608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Oval 12">
              <a:extLst>
                <a:ext uri="{FF2B5EF4-FFF2-40B4-BE49-F238E27FC236}">
                  <a16:creationId xmlns:a16="http://schemas.microsoft.com/office/drawing/2014/main" id="{0163BDB8-0A2D-1308-48E3-EDC8201910FA}"/>
                </a:ext>
              </a:extLst>
            </p:cNvPr>
            <p:cNvSpPr>
              <a:spLocks noChangeArrowheads="1"/>
            </p:cNvSpPr>
            <p:nvPr/>
          </p:nvSpPr>
          <p:spPr bwMode="auto">
            <a:xfrm>
              <a:off x="2376" y="2151"/>
              <a:ext cx="216" cy="217"/>
            </a:xfrm>
            <a:prstGeom prst="ellipse">
              <a:avLst/>
            </a:prstGeom>
            <a:solidFill>
              <a:srgbClr val="B3E5A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13">
              <a:extLst>
                <a:ext uri="{FF2B5EF4-FFF2-40B4-BE49-F238E27FC236}">
                  <a16:creationId xmlns:a16="http://schemas.microsoft.com/office/drawing/2014/main" id="{9DBBC280-12E6-3639-9C76-3513C8E411A6}"/>
                </a:ext>
              </a:extLst>
            </p:cNvPr>
            <p:cNvSpPr>
              <a:spLocks noChangeArrowheads="1"/>
            </p:cNvSpPr>
            <p:nvPr/>
          </p:nvSpPr>
          <p:spPr bwMode="auto">
            <a:xfrm>
              <a:off x="2376" y="2151"/>
              <a:ext cx="216" cy="217"/>
            </a:xfrm>
            <a:prstGeom prst="ellipse">
              <a:avLst/>
            </a:prstGeom>
            <a:noFill/>
            <a:ln w="4763"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a:extLst>
                <a:ext uri="{FF2B5EF4-FFF2-40B4-BE49-F238E27FC236}">
                  <a16:creationId xmlns:a16="http://schemas.microsoft.com/office/drawing/2014/main" id="{0FBD2CC5-93A4-F362-3D69-AFA555017F05}"/>
                </a:ext>
              </a:extLst>
            </p:cNvPr>
            <p:cNvSpPr>
              <a:spLocks noChangeArrowheads="1"/>
            </p:cNvSpPr>
            <p:nvPr/>
          </p:nvSpPr>
          <p:spPr bwMode="auto">
            <a:xfrm>
              <a:off x="2444" y="2209"/>
              <a:ext cx="13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alibri" panose="020F0502020204030204" pitchFamily="34" charset="0"/>
                </a:rPr>
                <a:t>PR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Freeform 15">
              <a:extLst>
                <a:ext uri="{FF2B5EF4-FFF2-40B4-BE49-F238E27FC236}">
                  <a16:creationId xmlns:a16="http://schemas.microsoft.com/office/drawing/2014/main" id="{3E1CE497-5656-1D4E-8DBB-6B8216AF0D0B}"/>
                </a:ext>
              </a:extLst>
            </p:cNvPr>
            <p:cNvSpPr>
              <a:spLocks/>
            </p:cNvSpPr>
            <p:nvPr/>
          </p:nvSpPr>
          <p:spPr bwMode="auto">
            <a:xfrm>
              <a:off x="2592" y="1982"/>
              <a:ext cx="144" cy="277"/>
            </a:xfrm>
            <a:custGeom>
              <a:avLst/>
              <a:gdLst>
                <a:gd name="T0" fmla="*/ 0 w 144"/>
                <a:gd name="T1" fmla="*/ 277 h 277"/>
                <a:gd name="T2" fmla="*/ 112 w 144"/>
                <a:gd name="T3" fmla="*/ 227 h 277"/>
                <a:gd name="T4" fmla="*/ 144 w 144"/>
                <a:gd name="T5" fmla="*/ 0 h 277"/>
              </a:gdLst>
              <a:ahLst/>
              <a:cxnLst>
                <a:cxn ang="0">
                  <a:pos x="T0" y="T1"/>
                </a:cxn>
                <a:cxn ang="0">
                  <a:pos x="T2" y="T3"/>
                </a:cxn>
                <a:cxn ang="0">
                  <a:pos x="T4" y="T5"/>
                </a:cxn>
              </a:cxnLst>
              <a:rect l="0" t="0" r="r" b="b"/>
              <a:pathLst>
                <a:path w="144" h="277">
                  <a:moveTo>
                    <a:pt x="0" y="277"/>
                  </a:moveTo>
                  <a:cubicBezTo>
                    <a:pt x="36" y="277"/>
                    <a:pt x="85" y="277"/>
                    <a:pt x="112" y="227"/>
                  </a:cubicBezTo>
                  <a:cubicBezTo>
                    <a:pt x="138" y="178"/>
                    <a:pt x="143" y="79"/>
                    <a:pt x="144" y="0"/>
                  </a:cubicBezTo>
                </a:path>
              </a:pathLst>
            </a:custGeom>
            <a:noFill/>
            <a:ln w="1428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73075D5B-94EE-3469-618E-B726C2006AC5}"/>
                </a:ext>
              </a:extLst>
            </p:cNvPr>
            <p:cNvSpPr>
              <a:spLocks/>
            </p:cNvSpPr>
            <p:nvPr/>
          </p:nvSpPr>
          <p:spPr bwMode="auto">
            <a:xfrm>
              <a:off x="2708" y="1933"/>
              <a:ext cx="56" cy="57"/>
            </a:xfrm>
            <a:custGeom>
              <a:avLst/>
              <a:gdLst>
                <a:gd name="T0" fmla="*/ 0 w 56"/>
                <a:gd name="T1" fmla="*/ 56 h 57"/>
                <a:gd name="T2" fmla="*/ 28 w 56"/>
                <a:gd name="T3" fmla="*/ 0 h 57"/>
                <a:gd name="T4" fmla="*/ 56 w 56"/>
                <a:gd name="T5" fmla="*/ 57 h 57"/>
                <a:gd name="T6" fmla="*/ 0 w 56"/>
                <a:gd name="T7" fmla="*/ 56 h 57"/>
              </a:gdLst>
              <a:ahLst/>
              <a:cxnLst>
                <a:cxn ang="0">
                  <a:pos x="T0" y="T1"/>
                </a:cxn>
                <a:cxn ang="0">
                  <a:pos x="T2" y="T3"/>
                </a:cxn>
                <a:cxn ang="0">
                  <a:pos x="T4" y="T5"/>
                </a:cxn>
                <a:cxn ang="0">
                  <a:pos x="T6" y="T7"/>
                </a:cxn>
              </a:cxnLst>
              <a:rect l="0" t="0" r="r" b="b"/>
              <a:pathLst>
                <a:path w="56" h="57">
                  <a:moveTo>
                    <a:pt x="0" y="56"/>
                  </a:moveTo>
                  <a:lnTo>
                    <a:pt x="28" y="0"/>
                  </a:lnTo>
                  <a:lnTo>
                    <a:pt x="56" y="57"/>
                  </a:lnTo>
                  <a:lnTo>
                    <a:pt x="0" y="56"/>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7">
              <a:extLst>
                <a:ext uri="{FF2B5EF4-FFF2-40B4-BE49-F238E27FC236}">
                  <a16:creationId xmlns:a16="http://schemas.microsoft.com/office/drawing/2014/main" id="{D20D54E6-0600-EC8C-4213-E5E844183DA9}"/>
                </a:ext>
              </a:extLst>
            </p:cNvPr>
            <p:cNvSpPr>
              <a:spLocks noChangeArrowheads="1"/>
            </p:cNvSpPr>
            <p:nvPr/>
          </p:nvSpPr>
          <p:spPr bwMode="auto">
            <a:xfrm>
              <a:off x="2628" y="1715"/>
              <a:ext cx="216" cy="218"/>
            </a:xfrm>
            <a:prstGeom prst="ellipse">
              <a:avLst/>
            </a:prstGeom>
            <a:solidFill>
              <a:srgbClr val="7030A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18">
              <a:extLst>
                <a:ext uri="{FF2B5EF4-FFF2-40B4-BE49-F238E27FC236}">
                  <a16:creationId xmlns:a16="http://schemas.microsoft.com/office/drawing/2014/main" id="{C62FE67C-91E0-CB3F-0E24-6F2E912BEB04}"/>
                </a:ext>
              </a:extLst>
            </p:cNvPr>
            <p:cNvSpPr>
              <a:spLocks noChangeArrowheads="1"/>
            </p:cNvSpPr>
            <p:nvPr/>
          </p:nvSpPr>
          <p:spPr bwMode="auto">
            <a:xfrm>
              <a:off x="2628" y="1715"/>
              <a:ext cx="216" cy="218"/>
            </a:xfrm>
            <a:prstGeom prst="ellipse">
              <a:avLst/>
            </a:prstGeom>
            <a:noFill/>
            <a:ln w="4763"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19">
              <a:extLst>
                <a:ext uri="{FF2B5EF4-FFF2-40B4-BE49-F238E27FC236}">
                  <a16:creationId xmlns:a16="http://schemas.microsoft.com/office/drawing/2014/main" id="{DC08F229-05DA-1FE3-A1E8-D07C463A14D4}"/>
                </a:ext>
              </a:extLst>
            </p:cNvPr>
            <p:cNvSpPr>
              <a:spLocks noChangeArrowheads="1"/>
            </p:cNvSpPr>
            <p:nvPr/>
          </p:nvSpPr>
          <p:spPr bwMode="auto">
            <a:xfrm>
              <a:off x="2160" y="1715"/>
              <a:ext cx="216" cy="218"/>
            </a:xfrm>
            <a:prstGeom prst="ellipse">
              <a:avLst/>
            </a:prstGeom>
            <a:solidFill>
              <a:srgbClr val="7030A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0">
              <a:extLst>
                <a:ext uri="{FF2B5EF4-FFF2-40B4-BE49-F238E27FC236}">
                  <a16:creationId xmlns:a16="http://schemas.microsoft.com/office/drawing/2014/main" id="{6FAB3F1C-F6DB-2B7B-E274-0F60A6838823}"/>
                </a:ext>
              </a:extLst>
            </p:cNvPr>
            <p:cNvSpPr>
              <a:spLocks noChangeArrowheads="1"/>
            </p:cNvSpPr>
            <p:nvPr/>
          </p:nvSpPr>
          <p:spPr bwMode="auto">
            <a:xfrm>
              <a:off x="2160" y="1715"/>
              <a:ext cx="216" cy="218"/>
            </a:xfrm>
            <a:prstGeom prst="ellipse">
              <a:avLst/>
            </a:prstGeom>
            <a:noFill/>
            <a:ln w="4763"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61387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A78BC2D-3026-DD8D-3D48-5C770D6D7628}"/>
              </a:ext>
            </a:extLst>
          </p:cNvPr>
          <p:cNvSpPr>
            <a:spLocks noGrp="1"/>
          </p:cNvSpPr>
          <p:nvPr>
            <p:ph idx="1"/>
          </p:nvPr>
        </p:nvSpPr>
        <p:spPr/>
        <p:txBody>
          <a:bodyPr>
            <a:normAutofit/>
          </a:bodyPr>
          <a:lstStyle/>
          <a:p>
            <a:pPr marL="571500" indent="-571500">
              <a:buFont typeface="Arial" panose="020B0604020202020204" pitchFamily="34" charset="0"/>
              <a:buChar char="•"/>
            </a:pPr>
            <a:r>
              <a:rPr lang="en-US" dirty="0"/>
              <a:t>Developer branch and main</a:t>
            </a:r>
          </a:p>
          <a:p>
            <a:endParaRPr lang="en-US" dirty="0"/>
          </a:p>
          <a:p>
            <a:endParaRPr lang="en-US" dirty="0"/>
          </a:p>
          <a:p>
            <a:pPr marL="571500" indent="-571500">
              <a:buFont typeface="Arial" panose="020B0604020202020204" pitchFamily="34" charset="0"/>
              <a:buChar char="•"/>
            </a:pPr>
            <a:r>
              <a:rPr lang="en-US" dirty="0"/>
              <a:t>Potential issues</a:t>
            </a:r>
          </a:p>
          <a:p>
            <a:pPr marL="1147527" lvl="1" indent="-571500">
              <a:buFont typeface="Arial" panose="020B0604020202020204" pitchFamily="34" charset="0"/>
              <a:buChar char="•"/>
            </a:pPr>
            <a:r>
              <a:rPr lang="en-US" dirty="0"/>
              <a:t>All features/hotfixes must pass</a:t>
            </a:r>
          </a:p>
          <a:p>
            <a:pPr marL="1147527" lvl="1" indent="-571500">
              <a:buFont typeface="Arial" panose="020B0604020202020204" pitchFamily="34" charset="0"/>
              <a:buChar char="•"/>
            </a:pPr>
            <a:r>
              <a:rPr lang="en-US" dirty="0"/>
              <a:t>Bugs can hold up other code (reverts help)</a:t>
            </a:r>
          </a:p>
          <a:p>
            <a:pPr marL="1147527" lvl="1" indent="-571500">
              <a:buFont typeface="Arial" panose="020B0604020202020204" pitchFamily="34" charset="0"/>
              <a:buChar char="•"/>
            </a:pPr>
            <a:endParaRPr lang="en-US" dirty="0"/>
          </a:p>
          <a:p>
            <a:endParaRPr lang="en-US" dirty="0"/>
          </a:p>
          <a:p>
            <a:endParaRPr lang="en-US" dirty="0"/>
          </a:p>
          <a:p>
            <a:endParaRPr lang="en-US" dirty="0"/>
          </a:p>
        </p:txBody>
      </p:sp>
      <p:sp>
        <p:nvSpPr>
          <p:cNvPr id="4" name="Title 3">
            <a:extLst>
              <a:ext uri="{FF2B5EF4-FFF2-40B4-BE49-F238E27FC236}">
                <a16:creationId xmlns:a16="http://schemas.microsoft.com/office/drawing/2014/main" id="{29768F51-8CEC-72EC-8EC5-27DAFAE548E4}"/>
              </a:ext>
            </a:extLst>
          </p:cNvPr>
          <p:cNvSpPr>
            <a:spLocks noGrp="1"/>
          </p:cNvSpPr>
          <p:nvPr>
            <p:ph type="title"/>
          </p:nvPr>
        </p:nvSpPr>
        <p:spPr/>
        <p:txBody>
          <a:bodyPr/>
          <a:lstStyle/>
          <a:p>
            <a:r>
              <a:rPr lang="en-US" dirty="0"/>
              <a:t>Branching Strategy</a:t>
            </a:r>
          </a:p>
        </p:txBody>
      </p:sp>
      <p:grpSp>
        <p:nvGrpSpPr>
          <p:cNvPr id="6" name="Group 4">
            <a:extLst>
              <a:ext uri="{FF2B5EF4-FFF2-40B4-BE49-F238E27FC236}">
                <a16:creationId xmlns:a16="http://schemas.microsoft.com/office/drawing/2014/main" id="{B720F59C-5452-8F1E-91E5-E5791E79E24E}"/>
              </a:ext>
            </a:extLst>
          </p:cNvPr>
          <p:cNvGrpSpPr>
            <a:grpSpLocks noChangeAspect="1"/>
          </p:cNvGrpSpPr>
          <p:nvPr/>
        </p:nvGrpSpPr>
        <p:grpSpPr bwMode="auto">
          <a:xfrm>
            <a:off x="414219" y="2173287"/>
            <a:ext cx="10691812" cy="1066800"/>
            <a:chOff x="261" y="1705"/>
            <a:chExt cx="6735" cy="672"/>
          </a:xfrm>
        </p:grpSpPr>
        <p:sp>
          <p:nvSpPr>
            <p:cNvPr id="7" name="AutoShape 3">
              <a:extLst>
                <a:ext uri="{FF2B5EF4-FFF2-40B4-BE49-F238E27FC236}">
                  <a16:creationId xmlns:a16="http://schemas.microsoft.com/office/drawing/2014/main" id="{321E2AB1-3A99-1EC6-8CD5-1407DEA477EF}"/>
                </a:ext>
              </a:extLst>
            </p:cNvPr>
            <p:cNvSpPr>
              <a:spLocks noChangeAspect="1" noChangeArrowheads="1" noTextEdit="1"/>
            </p:cNvSpPr>
            <p:nvPr/>
          </p:nvSpPr>
          <p:spPr bwMode="auto">
            <a:xfrm>
              <a:off x="261" y="1705"/>
              <a:ext cx="673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a:extLst>
                <a:ext uri="{FF2B5EF4-FFF2-40B4-BE49-F238E27FC236}">
                  <a16:creationId xmlns:a16="http://schemas.microsoft.com/office/drawing/2014/main" id="{678E2624-F91F-33FE-F019-8075CF1F6C76}"/>
                </a:ext>
              </a:extLst>
            </p:cNvPr>
            <p:cNvSpPr>
              <a:spLocks noChangeArrowheads="1"/>
            </p:cNvSpPr>
            <p:nvPr/>
          </p:nvSpPr>
          <p:spPr bwMode="auto">
            <a:xfrm>
              <a:off x="1008" y="1744"/>
              <a:ext cx="1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56082"/>
                  </a:solidFill>
                  <a:effectLst/>
                  <a:latin typeface="Calibri" panose="020F0502020204030204" pitchFamily="34" charset="0"/>
                </a:rPr>
                <a:t>main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Oval 6">
              <a:extLst>
                <a:ext uri="{FF2B5EF4-FFF2-40B4-BE49-F238E27FC236}">
                  <a16:creationId xmlns:a16="http://schemas.microsoft.com/office/drawing/2014/main" id="{CDF2A012-D2C7-CCA6-2626-A2599F0ED864}"/>
                </a:ext>
              </a:extLst>
            </p:cNvPr>
            <p:cNvSpPr>
              <a:spLocks noChangeArrowheads="1"/>
            </p:cNvSpPr>
            <p:nvPr/>
          </p:nvSpPr>
          <p:spPr bwMode="auto">
            <a:xfrm>
              <a:off x="1982" y="2151"/>
              <a:ext cx="216" cy="217"/>
            </a:xfrm>
            <a:prstGeom prst="ellipse">
              <a:avLst/>
            </a:prstGeom>
            <a:solidFill>
              <a:srgbClr val="B3E5A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7">
              <a:extLst>
                <a:ext uri="{FF2B5EF4-FFF2-40B4-BE49-F238E27FC236}">
                  <a16:creationId xmlns:a16="http://schemas.microsoft.com/office/drawing/2014/main" id="{C6B15DB0-634A-2D0D-B164-0C4DDB62F4F2}"/>
                </a:ext>
              </a:extLst>
            </p:cNvPr>
            <p:cNvSpPr>
              <a:spLocks noChangeArrowheads="1"/>
            </p:cNvSpPr>
            <p:nvPr/>
          </p:nvSpPr>
          <p:spPr bwMode="auto">
            <a:xfrm>
              <a:off x="1982" y="2151"/>
              <a:ext cx="216" cy="217"/>
            </a:xfrm>
            <a:prstGeom prst="ellipse">
              <a:avLst/>
            </a:prstGeom>
            <a:noFill/>
            <a:ln w="4763"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a:extLst>
                <a:ext uri="{FF2B5EF4-FFF2-40B4-BE49-F238E27FC236}">
                  <a16:creationId xmlns:a16="http://schemas.microsoft.com/office/drawing/2014/main" id="{ED7A2B9E-13D2-93B8-E9FB-19013303C74C}"/>
                </a:ext>
              </a:extLst>
            </p:cNvPr>
            <p:cNvSpPr>
              <a:spLocks noChangeShapeType="1"/>
            </p:cNvSpPr>
            <p:nvPr/>
          </p:nvSpPr>
          <p:spPr bwMode="auto">
            <a:xfrm>
              <a:off x="1228" y="1824"/>
              <a:ext cx="1854" cy="0"/>
            </a:xfrm>
            <a:prstGeom prst="line">
              <a:avLst/>
            </a:prstGeom>
            <a:noFill/>
            <a:ln w="14288" cap="rnd">
              <a:solidFill>
                <a:srgbClr val="156082"/>
              </a:solidFill>
              <a:prstDash val="solid"/>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68A97ED6-9758-BBE8-B830-B91BB1CF1D62}"/>
                </a:ext>
              </a:extLst>
            </p:cNvPr>
            <p:cNvSpPr>
              <a:spLocks/>
            </p:cNvSpPr>
            <p:nvPr/>
          </p:nvSpPr>
          <p:spPr bwMode="auto">
            <a:xfrm>
              <a:off x="1727" y="1824"/>
              <a:ext cx="206" cy="434"/>
            </a:xfrm>
            <a:custGeom>
              <a:avLst/>
              <a:gdLst>
                <a:gd name="T0" fmla="*/ 0 w 206"/>
                <a:gd name="T1" fmla="*/ 0 h 434"/>
                <a:gd name="T2" fmla="*/ 55 w 206"/>
                <a:gd name="T3" fmla="*/ 364 h 434"/>
                <a:gd name="T4" fmla="*/ 206 w 206"/>
                <a:gd name="T5" fmla="*/ 434 h 434"/>
              </a:gdLst>
              <a:ahLst/>
              <a:cxnLst>
                <a:cxn ang="0">
                  <a:pos x="T0" y="T1"/>
                </a:cxn>
                <a:cxn ang="0">
                  <a:pos x="T2" y="T3"/>
                </a:cxn>
                <a:cxn ang="0">
                  <a:pos x="T4" y="T5"/>
                </a:cxn>
              </a:cxnLst>
              <a:rect l="0" t="0" r="r" b="b"/>
              <a:pathLst>
                <a:path w="206" h="434">
                  <a:moveTo>
                    <a:pt x="0" y="0"/>
                  </a:moveTo>
                  <a:cubicBezTo>
                    <a:pt x="0" y="109"/>
                    <a:pt x="0" y="283"/>
                    <a:pt x="55" y="364"/>
                  </a:cubicBezTo>
                  <a:cubicBezTo>
                    <a:pt x="91" y="418"/>
                    <a:pt x="151" y="431"/>
                    <a:pt x="206" y="434"/>
                  </a:cubicBezTo>
                </a:path>
              </a:pathLst>
            </a:custGeom>
            <a:noFill/>
            <a:ln w="1428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7A17ADC8-274F-1DF2-BA34-E46F5C1EF37E}"/>
                </a:ext>
              </a:extLst>
            </p:cNvPr>
            <p:cNvSpPr>
              <a:spLocks/>
            </p:cNvSpPr>
            <p:nvPr/>
          </p:nvSpPr>
          <p:spPr bwMode="auto">
            <a:xfrm>
              <a:off x="1925" y="2230"/>
              <a:ext cx="57" cy="57"/>
            </a:xfrm>
            <a:custGeom>
              <a:avLst/>
              <a:gdLst>
                <a:gd name="T0" fmla="*/ 1 w 57"/>
                <a:gd name="T1" fmla="*/ 0 h 57"/>
                <a:gd name="T2" fmla="*/ 57 w 57"/>
                <a:gd name="T3" fmla="*/ 29 h 57"/>
                <a:gd name="T4" fmla="*/ 0 w 57"/>
                <a:gd name="T5" fmla="*/ 57 h 57"/>
                <a:gd name="T6" fmla="*/ 1 w 57"/>
                <a:gd name="T7" fmla="*/ 0 h 57"/>
              </a:gdLst>
              <a:ahLst/>
              <a:cxnLst>
                <a:cxn ang="0">
                  <a:pos x="T0" y="T1"/>
                </a:cxn>
                <a:cxn ang="0">
                  <a:pos x="T2" y="T3"/>
                </a:cxn>
                <a:cxn ang="0">
                  <a:pos x="T4" y="T5"/>
                </a:cxn>
                <a:cxn ang="0">
                  <a:pos x="T6" y="T7"/>
                </a:cxn>
              </a:cxnLst>
              <a:rect l="0" t="0" r="r" b="b"/>
              <a:pathLst>
                <a:path w="57" h="57">
                  <a:moveTo>
                    <a:pt x="1" y="0"/>
                  </a:moveTo>
                  <a:lnTo>
                    <a:pt x="57" y="29"/>
                  </a:lnTo>
                  <a:lnTo>
                    <a:pt x="0" y="57"/>
                  </a:lnTo>
                  <a:lnTo>
                    <a:pt x="1" y="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Line 11">
              <a:extLst>
                <a:ext uri="{FF2B5EF4-FFF2-40B4-BE49-F238E27FC236}">
                  <a16:creationId xmlns:a16="http://schemas.microsoft.com/office/drawing/2014/main" id="{9E96B2F1-B429-0483-F838-237E4F3B15D8}"/>
                </a:ext>
              </a:extLst>
            </p:cNvPr>
            <p:cNvSpPr>
              <a:spLocks noChangeShapeType="1"/>
            </p:cNvSpPr>
            <p:nvPr/>
          </p:nvSpPr>
          <p:spPr bwMode="auto">
            <a:xfrm>
              <a:off x="2198" y="2259"/>
              <a:ext cx="178" cy="0"/>
            </a:xfrm>
            <a:prstGeom prst="line">
              <a:avLst/>
            </a:prstGeom>
            <a:noFill/>
            <a:ln w="14288" cap="rnd">
              <a:solidFill>
                <a:srgbClr val="15608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Oval 12">
              <a:extLst>
                <a:ext uri="{FF2B5EF4-FFF2-40B4-BE49-F238E27FC236}">
                  <a16:creationId xmlns:a16="http://schemas.microsoft.com/office/drawing/2014/main" id="{0163BDB8-0A2D-1308-48E3-EDC8201910FA}"/>
                </a:ext>
              </a:extLst>
            </p:cNvPr>
            <p:cNvSpPr>
              <a:spLocks noChangeArrowheads="1"/>
            </p:cNvSpPr>
            <p:nvPr/>
          </p:nvSpPr>
          <p:spPr bwMode="auto">
            <a:xfrm>
              <a:off x="2376" y="2151"/>
              <a:ext cx="216" cy="217"/>
            </a:xfrm>
            <a:prstGeom prst="ellipse">
              <a:avLst/>
            </a:prstGeom>
            <a:solidFill>
              <a:srgbClr val="B3E5A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13">
              <a:extLst>
                <a:ext uri="{FF2B5EF4-FFF2-40B4-BE49-F238E27FC236}">
                  <a16:creationId xmlns:a16="http://schemas.microsoft.com/office/drawing/2014/main" id="{9DBBC280-12E6-3639-9C76-3513C8E411A6}"/>
                </a:ext>
              </a:extLst>
            </p:cNvPr>
            <p:cNvSpPr>
              <a:spLocks noChangeArrowheads="1"/>
            </p:cNvSpPr>
            <p:nvPr/>
          </p:nvSpPr>
          <p:spPr bwMode="auto">
            <a:xfrm>
              <a:off x="2376" y="2151"/>
              <a:ext cx="216" cy="217"/>
            </a:xfrm>
            <a:prstGeom prst="ellipse">
              <a:avLst/>
            </a:prstGeom>
            <a:noFill/>
            <a:ln w="4763"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a:extLst>
                <a:ext uri="{FF2B5EF4-FFF2-40B4-BE49-F238E27FC236}">
                  <a16:creationId xmlns:a16="http://schemas.microsoft.com/office/drawing/2014/main" id="{0FBD2CC5-93A4-F362-3D69-AFA555017F05}"/>
                </a:ext>
              </a:extLst>
            </p:cNvPr>
            <p:cNvSpPr>
              <a:spLocks noChangeArrowheads="1"/>
            </p:cNvSpPr>
            <p:nvPr/>
          </p:nvSpPr>
          <p:spPr bwMode="auto">
            <a:xfrm>
              <a:off x="2444" y="2209"/>
              <a:ext cx="13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alibri" panose="020F0502020204030204" pitchFamily="34" charset="0"/>
                </a:rPr>
                <a:t>PR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Freeform 15">
              <a:extLst>
                <a:ext uri="{FF2B5EF4-FFF2-40B4-BE49-F238E27FC236}">
                  <a16:creationId xmlns:a16="http://schemas.microsoft.com/office/drawing/2014/main" id="{3E1CE497-5656-1D4E-8DBB-6B8216AF0D0B}"/>
                </a:ext>
              </a:extLst>
            </p:cNvPr>
            <p:cNvSpPr>
              <a:spLocks/>
            </p:cNvSpPr>
            <p:nvPr/>
          </p:nvSpPr>
          <p:spPr bwMode="auto">
            <a:xfrm>
              <a:off x="2592" y="1982"/>
              <a:ext cx="144" cy="277"/>
            </a:xfrm>
            <a:custGeom>
              <a:avLst/>
              <a:gdLst>
                <a:gd name="T0" fmla="*/ 0 w 144"/>
                <a:gd name="T1" fmla="*/ 277 h 277"/>
                <a:gd name="T2" fmla="*/ 112 w 144"/>
                <a:gd name="T3" fmla="*/ 227 h 277"/>
                <a:gd name="T4" fmla="*/ 144 w 144"/>
                <a:gd name="T5" fmla="*/ 0 h 277"/>
              </a:gdLst>
              <a:ahLst/>
              <a:cxnLst>
                <a:cxn ang="0">
                  <a:pos x="T0" y="T1"/>
                </a:cxn>
                <a:cxn ang="0">
                  <a:pos x="T2" y="T3"/>
                </a:cxn>
                <a:cxn ang="0">
                  <a:pos x="T4" y="T5"/>
                </a:cxn>
              </a:cxnLst>
              <a:rect l="0" t="0" r="r" b="b"/>
              <a:pathLst>
                <a:path w="144" h="277">
                  <a:moveTo>
                    <a:pt x="0" y="277"/>
                  </a:moveTo>
                  <a:cubicBezTo>
                    <a:pt x="36" y="277"/>
                    <a:pt x="85" y="277"/>
                    <a:pt x="112" y="227"/>
                  </a:cubicBezTo>
                  <a:cubicBezTo>
                    <a:pt x="138" y="178"/>
                    <a:pt x="143" y="79"/>
                    <a:pt x="144" y="0"/>
                  </a:cubicBezTo>
                </a:path>
              </a:pathLst>
            </a:custGeom>
            <a:noFill/>
            <a:ln w="1428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73075D5B-94EE-3469-618E-B726C2006AC5}"/>
                </a:ext>
              </a:extLst>
            </p:cNvPr>
            <p:cNvSpPr>
              <a:spLocks/>
            </p:cNvSpPr>
            <p:nvPr/>
          </p:nvSpPr>
          <p:spPr bwMode="auto">
            <a:xfrm>
              <a:off x="2708" y="1933"/>
              <a:ext cx="56" cy="57"/>
            </a:xfrm>
            <a:custGeom>
              <a:avLst/>
              <a:gdLst>
                <a:gd name="T0" fmla="*/ 0 w 56"/>
                <a:gd name="T1" fmla="*/ 56 h 57"/>
                <a:gd name="T2" fmla="*/ 28 w 56"/>
                <a:gd name="T3" fmla="*/ 0 h 57"/>
                <a:gd name="T4" fmla="*/ 56 w 56"/>
                <a:gd name="T5" fmla="*/ 57 h 57"/>
                <a:gd name="T6" fmla="*/ 0 w 56"/>
                <a:gd name="T7" fmla="*/ 56 h 57"/>
              </a:gdLst>
              <a:ahLst/>
              <a:cxnLst>
                <a:cxn ang="0">
                  <a:pos x="T0" y="T1"/>
                </a:cxn>
                <a:cxn ang="0">
                  <a:pos x="T2" y="T3"/>
                </a:cxn>
                <a:cxn ang="0">
                  <a:pos x="T4" y="T5"/>
                </a:cxn>
                <a:cxn ang="0">
                  <a:pos x="T6" y="T7"/>
                </a:cxn>
              </a:cxnLst>
              <a:rect l="0" t="0" r="r" b="b"/>
              <a:pathLst>
                <a:path w="56" h="57">
                  <a:moveTo>
                    <a:pt x="0" y="56"/>
                  </a:moveTo>
                  <a:lnTo>
                    <a:pt x="28" y="0"/>
                  </a:lnTo>
                  <a:lnTo>
                    <a:pt x="56" y="57"/>
                  </a:lnTo>
                  <a:lnTo>
                    <a:pt x="0" y="56"/>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7">
              <a:extLst>
                <a:ext uri="{FF2B5EF4-FFF2-40B4-BE49-F238E27FC236}">
                  <a16:creationId xmlns:a16="http://schemas.microsoft.com/office/drawing/2014/main" id="{D20D54E6-0600-EC8C-4213-E5E844183DA9}"/>
                </a:ext>
              </a:extLst>
            </p:cNvPr>
            <p:cNvSpPr>
              <a:spLocks noChangeArrowheads="1"/>
            </p:cNvSpPr>
            <p:nvPr/>
          </p:nvSpPr>
          <p:spPr bwMode="auto">
            <a:xfrm>
              <a:off x="2628" y="1715"/>
              <a:ext cx="216" cy="218"/>
            </a:xfrm>
            <a:prstGeom prst="ellipse">
              <a:avLst/>
            </a:prstGeom>
            <a:solidFill>
              <a:srgbClr val="7030A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18">
              <a:extLst>
                <a:ext uri="{FF2B5EF4-FFF2-40B4-BE49-F238E27FC236}">
                  <a16:creationId xmlns:a16="http://schemas.microsoft.com/office/drawing/2014/main" id="{C62FE67C-91E0-CB3F-0E24-6F2E912BEB04}"/>
                </a:ext>
              </a:extLst>
            </p:cNvPr>
            <p:cNvSpPr>
              <a:spLocks noChangeArrowheads="1"/>
            </p:cNvSpPr>
            <p:nvPr/>
          </p:nvSpPr>
          <p:spPr bwMode="auto">
            <a:xfrm>
              <a:off x="2628" y="1715"/>
              <a:ext cx="216" cy="218"/>
            </a:xfrm>
            <a:prstGeom prst="ellipse">
              <a:avLst/>
            </a:prstGeom>
            <a:noFill/>
            <a:ln w="4763"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19">
              <a:extLst>
                <a:ext uri="{FF2B5EF4-FFF2-40B4-BE49-F238E27FC236}">
                  <a16:creationId xmlns:a16="http://schemas.microsoft.com/office/drawing/2014/main" id="{DC08F229-05DA-1FE3-A1E8-D07C463A14D4}"/>
                </a:ext>
              </a:extLst>
            </p:cNvPr>
            <p:cNvSpPr>
              <a:spLocks noChangeArrowheads="1"/>
            </p:cNvSpPr>
            <p:nvPr/>
          </p:nvSpPr>
          <p:spPr bwMode="auto">
            <a:xfrm>
              <a:off x="2160" y="1715"/>
              <a:ext cx="216" cy="218"/>
            </a:xfrm>
            <a:prstGeom prst="ellipse">
              <a:avLst/>
            </a:prstGeom>
            <a:solidFill>
              <a:srgbClr val="7030A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0">
              <a:extLst>
                <a:ext uri="{FF2B5EF4-FFF2-40B4-BE49-F238E27FC236}">
                  <a16:creationId xmlns:a16="http://schemas.microsoft.com/office/drawing/2014/main" id="{6FAB3F1C-F6DB-2B7B-E274-0F60A6838823}"/>
                </a:ext>
              </a:extLst>
            </p:cNvPr>
            <p:cNvSpPr>
              <a:spLocks noChangeArrowheads="1"/>
            </p:cNvSpPr>
            <p:nvPr/>
          </p:nvSpPr>
          <p:spPr bwMode="auto">
            <a:xfrm>
              <a:off x="2160" y="1715"/>
              <a:ext cx="216" cy="218"/>
            </a:xfrm>
            <a:prstGeom prst="ellipse">
              <a:avLst/>
            </a:prstGeom>
            <a:noFill/>
            <a:ln w="4763"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22402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843A-FDDC-9B70-2773-2AC9CA3487CE}"/>
              </a:ext>
            </a:extLst>
          </p:cNvPr>
          <p:cNvSpPr>
            <a:spLocks noGrp="1"/>
          </p:cNvSpPr>
          <p:nvPr>
            <p:ph type="title"/>
          </p:nvPr>
        </p:nvSpPr>
        <p:spPr/>
        <p:txBody>
          <a:bodyPr/>
          <a:lstStyle/>
          <a:p>
            <a:r>
              <a:rPr lang="en-US" dirty="0"/>
              <a:t>Large Team Branching Strategy</a:t>
            </a:r>
          </a:p>
        </p:txBody>
      </p:sp>
      <p:grpSp>
        <p:nvGrpSpPr>
          <p:cNvPr id="3" name="Group 4">
            <a:extLst>
              <a:ext uri="{FF2B5EF4-FFF2-40B4-BE49-F238E27FC236}">
                <a16:creationId xmlns:a16="http://schemas.microsoft.com/office/drawing/2014/main" id="{98197BA2-CBDF-F1DE-64B5-574E2C4F1706}"/>
              </a:ext>
            </a:extLst>
          </p:cNvPr>
          <p:cNvGrpSpPr>
            <a:grpSpLocks noChangeAspect="1"/>
          </p:cNvGrpSpPr>
          <p:nvPr/>
        </p:nvGrpSpPr>
        <p:grpSpPr bwMode="auto">
          <a:xfrm>
            <a:off x="1634649" y="806043"/>
            <a:ext cx="8251190" cy="5152406"/>
            <a:chOff x="1268" y="907"/>
            <a:chExt cx="4721" cy="2948"/>
          </a:xfrm>
        </p:grpSpPr>
        <p:sp>
          <p:nvSpPr>
            <p:cNvPr id="4" name="AutoShape 3">
              <a:extLst>
                <a:ext uri="{FF2B5EF4-FFF2-40B4-BE49-F238E27FC236}">
                  <a16:creationId xmlns:a16="http://schemas.microsoft.com/office/drawing/2014/main" id="{8DC01B5A-9D79-E0DB-9F63-FD7325D0B9B8}"/>
                </a:ext>
              </a:extLst>
            </p:cNvPr>
            <p:cNvSpPr>
              <a:spLocks noChangeAspect="1" noChangeArrowheads="1" noTextEdit="1"/>
            </p:cNvSpPr>
            <p:nvPr/>
          </p:nvSpPr>
          <p:spPr bwMode="auto">
            <a:xfrm>
              <a:off x="1268" y="907"/>
              <a:ext cx="4721" cy="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5">
              <a:extLst>
                <a:ext uri="{FF2B5EF4-FFF2-40B4-BE49-F238E27FC236}">
                  <a16:creationId xmlns:a16="http://schemas.microsoft.com/office/drawing/2014/main" id="{55F3D8E1-562B-CC2F-0199-4602643A16C1}"/>
                </a:ext>
              </a:extLst>
            </p:cNvPr>
            <p:cNvSpPr>
              <a:spLocks noChangeShapeType="1"/>
            </p:cNvSpPr>
            <p:nvPr/>
          </p:nvSpPr>
          <p:spPr bwMode="auto">
            <a:xfrm>
              <a:off x="1639" y="1573"/>
              <a:ext cx="4344" cy="0"/>
            </a:xfrm>
            <a:prstGeom prst="line">
              <a:avLst/>
            </a:prstGeom>
            <a:noFill/>
            <a:ln w="7938" cap="rnd">
              <a:solidFill>
                <a:srgbClr val="15608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22A19B88-4B70-FF69-7D7C-DA5D34869108}"/>
                </a:ext>
              </a:extLst>
            </p:cNvPr>
            <p:cNvSpPr>
              <a:spLocks noChangeArrowheads="1"/>
            </p:cNvSpPr>
            <p:nvPr/>
          </p:nvSpPr>
          <p:spPr bwMode="auto">
            <a:xfrm>
              <a:off x="1310" y="1531"/>
              <a:ext cx="17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56082"/>
                  </a:solidFill>
                  <a:effectLst/>
                  <a:latin typeface="Calibri" panose="020F0502020204030204" pitchFamily="34" charset="0"/>
                </a:rPr>
                <a:t>main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Line 7">
              <a:extLst>
                <a:ext uri="{FF2B5EF4-FFF2-40B4-BE49-F238E27FC236}">
                  <a16:creationId xmlns:a16="http://schemas.microsoft.com/office/drawing/2014/main" id="{C191468F-49D7-FF5A-DC1A-97471977F98B}"/>
                </a:ext>
              </a:extLst>
            </p:cNvPr>
            <p:cNvSpPr>
              <a:spLocks noChangeShapeType="1"/>
            </p:cNvSpPr>
            <p:nvPr/>
          </p:nvSpPr>
          <p:spPr bwMode="auto">
            <a:xfrm>
              <a:off x="2094" y="1826"/>
              <a:ext cx="205" cy="0"/>
            </a:xfrm>
            <a:prstGeom prst="line">
              <a:avLst/>
            </a:prstGeom>
            <a:noFill/>
            <a:ln w="7938" cap="rnd">
              <a:solidFill>
                <a:srgbClr val="15608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Oval 8">
              <a:extLst>
                <a:ext uri="{FF2B5EF4-FFF2-40B4-BE49-F238E27FC236}">
                  <a16:creationId xmlns:a16="http://schemas.microsoft.com/office/drawing/2014/main" id="{EABDB725-5779-C461-BEC6-8805A01FC5F3}"/>
                </a:ext>
              </a:extLst>
            </p:cNvPr>
            <p:cNvSpPr>
              <a:spLocks noChangeArrowheads="1"/>
            </p:cNvSpPr>
            <p:nvPr/>
          </p:nvSpPr>
          <p:spPr bwMode="auto">
            <a:xfrm>
              <a:off x="1639" y="1498"/>
              <a:ext cx="152" cy="151"/>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9">
              <a:extLst>
                <a:ext uri="{FF2B5EF4-FFF2-40B4-BE49-F238E27FC236}">
                  <a16:creationId xmlns:a16="http://schemas.microsoft.com/office/drawing/2014/main" id="{D82FD4EA-3C72-3B20-4807-2F52DD54D5E4}"/>
                </a:ext>
              </a:extLst>
            </p:cNvPr>
            <p:cNvSpPr>
              <a:spLocks noChangeArrowheads="1"/>
            </p:cNvSpPr>
            <p:nvPr/>
          </p:nvSpPr>
          <p:spPr bwMode="auto">
            <a:xfrm>
              <a:off x="1639" y="1498"/>
              <a:ext cx="152"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Oval 10">
              <a:extLst>
                <a:ext uri="{FF2B5EF4-FFF2-40B4-BE49-F238E27FC236}">
                  <a16:creationId xmlns:a16="http://schemas.microsoft.com/office/drawing/2014/main" id="{241E79D3-C4E1-8B86-14BC-14236AC6E27D}"/>
                </a:ext>
              </a:extLst>
            </p:cNvPr>
            <p:cNvSpPr>
              <a:spLocks noChangeArrowheads="1"/>
            </p:cNvSpPr>
            <p:nvPr/>
          </p:nvSpPr>
          <p:spPr bwMode="auto">
            <a:xfrm>
              <a:off x="2018" y="1750"/>
              <a:ext cx="152" cy="152"/>
            </a:xfrm>
            <a:prstGeom prst="ellipse">
              <a:avLst/>
            </a:prstGeom>
            <a:solidFill>
              <a:srgbClr val="E9713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11">
              <a:extLst>
                <a:ext uri="{FF2B5EF4-FFF2-40B4-BE49-F238E27FC236}">
                  <a16:creationId xmlns:a16="http://schemas.microsoft.com/office/drawing/2014/main" id="{AA130BC4-5748-6011-DC7F-48B70FC6B6D0}"/>
                </a:ext>
              </a:extLst>
            </p:cNvPr>
            <p:cNvSpPr>
              <a:spLocks noChangeArrowheads="1"/>
            </p:cNvSpPr>
            <p:nvPr/>
          </p:nvSpPr>
          <p:spPr bwMode="auto">
            <a:xfrm>
              <a:off x="2018" y="1750"/>
              <a:ext cx="152" cy="152"/>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Oval 12">
              <a:extLst>
                <a:ext uri="{FF2B5EF4-FFF2-40B4-BE49-F238E27FC236}">
                  <a16:creationId xmlns:a16="http://schemas.microsoft.com/office/drawing/2014/main" id="{502E8F4C-45ED-3546-19B6-81CC67327FD7}"/>
                </a:ext>
              </a:extLst>
            </p:cNvPr>
            <p:cNvSpPr>
              <a:spLocks noChangeArrowheads="1"/>
            </p:cNvSpPr>
            <p:nvPr/>
          </p:nvSpPr>
          <p:spPr bwMode="auto">
            <a:xfrm>
              <a:off x="1794" y="2357"/>
              <a:ext cx="152" cy="151"/>
            </a:xfrm>
            <a:prstGeom prst="ellipse">
              <a:avLst/>
            </a:prstGeom>
            <a:solidFill>
              <a:srgbClr val="7030A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Oval 13">
              <a:extLst>
                <a:ext uri="{FF2B5EF4-FFF2-40B4-BE49-F238E27FC236}">
                  <a16:creationId xmlns:a16="http://schemas.microsoft.com/office/drawing/2014/main" id="{99699CFA-4E85-8790-2669-EE322A69B216}"/>
                </a:ext>
              </a:extLst>
            </p:cNvPr>
            <p:cNvSpPr>
              <a:spLocks noChangeArrowheads="1"/>
            </p:cNvSpPr>
            <p:nvPr/>
          </p:nvSpPr>
          <p:spPr bwMode="auto">
            <a:xfrm>
              <a:off x="1794" y="2357"/>
              <a:ext cx="152"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79900159-4FC1-B2E7-7672-AF027CEE17A0}"/>
                </a:ext>
              </a:extLst>
            </p:cNvPr>
            <p:cNvSpPr>
              <a:spLocks noChangeArrowheads="1"/>
            </p:cNvSpPr>
            <p:nvPr/>
          </p:nvSpPr>
          <p:spPr bwMode="auto">
            <a:xfrm>
              <a:off x="1310" y="2390"/>
              <a:ext cx="141"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56082"/>
                  </a:solidFill>
                  <a:effectLst/>
                  <a:latin typeface="Calibri" panose="020F0502020204030204" pitchFamily="34" charset="0"/>
                </a:rPr>
                <a:t>dev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Freeform 15">
              <a:extLst>
                <a:ext uri="{FF2B5EF4-FFF2-40B4-BE49-F238E27FC236}">
                  <a16:creationId xmlns:a16="http://schemas.microsoft.com/office/drawing/2014/main" id="{FA7B5E5D-7D54-476A-D069-88B925A5B0A3}"/>
                </a:ext>
              </a:extLst>
            </p:cNvPr>
            <p:cNvSpPr>
              <a:spLocks/>
            </p:cNvSpPr>
            <p:nvPr/>
          </p:nvSpPr>
          <p:spPr bwMode="auto">
            <a:xfrm>
              <a:off x="1715" y="1649"/>
              <a:ext cx="45" cy="780"/>
            </a:xfrm>
            <a:custGeom>
              <a:avLst/>
              <a:gdLst>
                <a:gd name="T0" fmla="*/ 0 w 45"/>
                <a:gd name="T1" fmla="*/ 0 h 780"/>
                <a:gd name="T2" fmla="*/ 0 w 45"/>
                <a:gd name="T3" fmla="*/ 514 h 780"/>
                <a:gd name="T4" fmla="*/ 26 w 45"/>
                <a:gd name="T5" fmla="*/ 766 h 780"/>
                <a:gd name="T6" fmla="*/ 45 w 45"/>
                <a:gd name="T7" fmla="*/ 780 h 780"/>
              </a:gdLst>
              <a:ahLst/>
              <a:cxnLst>
                <a:cxn ang="0">
                  <a:pos x="T0" y="T1"/>
                </a:cxn>
                <a:cxn ang="0">
                  <a:pos x="T2" y="T3"/>
                </a:cxn>
                <a:cxn ang="0">
                  <a:pos x="T4" y="T5"/>
                </a:cxn>
                <a:cxn ang="0">
                  <a:pos x="T6" y="T7"/>
                </a:cxn>
              </a:cxnLst>
              <a:rect l="0" t="0" r="r" b="b"/>
              <a:pathLst>
                <a:path w="45" h="780">
                  <a:moveTo>
                    <a:pt x="0" y="0"/>
                  </a:moveTo>
                  <a:cubicBezTo>
                    <a:pt x="0" y="196"/>
                    <a:pt x="0" y="364"/>
                    <a:pt x="0" y="514"/>
                  </a:cubicBezTo>
                  <a:cubicBezTo>
                    <a:pt x="0" y="627"/>
                    <a:pt x="0" y="730"/>
                    <a:pt x="26" y="766"/>
                  </a:cubicBezTo>
                  <a:cubicBezTo>
                    <a:pt x="31" y="773"/>
                    <a:pt x="38" y="777"/>
                    <a:pt x="45" y="780"/>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0B9906D3-3D61-892D-6FD3-FA3E7031F618}"/>
                </a:ext>
              </a:extLst>
            </p:cNvPr>
            <p:cNvSpPr>
              <a:spLocks/>
            </p:cNvSpPr>
            <p:nvPr/>
          </p:nvSpPr>
          <p:spPr bwMode="auto">
            <a:xfrm>
              <a:off x="1753" y="2408"/>
              <a:ext cx="41" cy="40"/>
            </a:xfrm>
            <a:custGeom>
              <a:avLst/>
              <a:gdLst>
                <a:gd name="T0" fmla="*/ 4 w 41"/>
                <a:gd name="T1" fmla="*/ 0 h 40"/>
                <a:gd name="T2" fmla="*/ 41 w 41"/>
                <a:gd name="T3" fmla="*/ 25 h 40"/>
                <a:gd name="T4" fmla="*/ 0 w 41"/>
                <a:gd name="T5" fmla="*/ 40 h 40"/>
                <a:gd name="T6" fmla="*/ 4 w 41"/>
                <a:gd name="T7" fmla="*/ 0 h 40"/>
              </a:gdLst>
              <a:ahLst/>
              <a:cxnLst>
                <a:cxn ang="0">
                  <a:pos x="T0" y="T1"/>
                </a:cxn>
                <a:cxn ang="0">
                  <a:pos x="T2" y="T3"/>
                </a:cxn>
                <a:cxn ang="0">
                  <a:pos x="T4" y="T5"/>
                </a:cxn>
                <a:cxn ang="0">
                  <a:pos x="T6" y="T7"/>
                </a:cxn>
              </a:cxnLst>
              <a:rect l="0" t="0" r="r" b="b"/>
              <a:pathLst>
                <a:path w="41" h="40">
                  <a:moveTo>
                    <a:pt x="4" y="0"/>
                  </a:moveTo>
                  <a:lnTo>
                    <a:pt x="41" y="25"/>
                  </a:lnTo>
                  <a:lnTo>
                    <a:pt x="0" y="40"/>
                  </a:lnTo>
                  <a:lnTo>
                    <a:pt x="4" y="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7">
              <a:extLst>
                <a:ext uri="{FF2B5EF4-FFF2-40B4-BE49-F238E27FC236}">
                  <a16:creationId xmlns:a16="http://schemas.microsoft.com/office/drawing/2014/main" id="{252F435D-E747-E8B8-0F6A-928FC06143E3}"/>
                </a:ext>
              </a:extLst>
            </p:cNvPr>
            <p:cNvSpPr>
              <a:spLocks noChangeArrowheads="1"/>
            </p:cNvSpPr>
            <p:nvPr/>
          </p:nvSpPr>
          <p:spPr bwMode="auto">
            <a:xfrm>
              <a:off x="2245" y="3266"/>
              <a:ext cx="152" cy="152"/>
            </a:xfrm>
            <a:prstGeom prst="ellipse">
              <a:avLst/>
            </a:prstGeom>
            <a:solidFill>
              <a:srgbClr val="B3E5A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18">
              <a:extLst>
                <a:ext uri="{FF2B5EF4-FFF2-40B4-BE49-F238E27FC236}">
                  <a16:creationId xmlns:a16="http://schemas.microsoft.com/office/drawing/2014/main" id="{2BC414EA-6C2D-8D2B-94D8-7528109DFE10}"/>
                </a:ext>
              </a:extLst>
            </p:cNvPr>
            <p:cNvSpPr>
              <a:spLocks noChangeArrowheads="1"/>
            </p:cNvSpPr>
            <p:nvPr/>
          </p:nvSpPr>
          <p:spPr bwMode="auto">
            <a:xfrm>
              <a:off x="2245" y="3266"/>
              <a:ext cx="152" cy="152"/>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Oval 19">
              <a:extLst>
                <a:ext uri="{FF2B5EF4-FFF2-40B4-BE49-F238E27FC236}">
                  <a16:creationId xmlns:a16="http://schemas.microsoft.com/office/drawing/2014/main" id="{4F216C27-C9E8-A8E3-CF57-B478228A11A6}"/>
                </a:ext>
              </a:extLst>
            </p:cNvPr>
            <p:cNvSpPr>
              <a:spLocks noChangeArrowheads="1"/>
            </p:cNvSpPr>
            <p:nvPr/>
          </p:nvSpPr>
          <p:spPr bwMode="auto">
            <a:xfrm>
              <a:off x="2422" y="2963"/>
              <a:ext cx="152" cy="152"/>
            </a:xfrm>
            <a:prstGeom prst="ellipse">
              <a:avLst/>
            </a:prstGeom>
            <a:solidFill>
              <a:srgbClr val="B3E5A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20">
              <a:extLst>
                <a:ext uri="{FF2B5EF4-FFF2-40B4-BE49-F238E27FC236}">
                  <a16:creationId xmlns:a16="http://schemas.microsoft.com/office/drawing/2014/main" id="{0B00FE5A-9E73-D3A3-9E2A-B261E059D438}"/>
                </a:ext>
              </a:extLst>
            </p:cNvPr>
            <p:cNvSpPr>
              <a:spLocks noChangeArrowheads="1"/>
            </p:cNvSpPr>
            <p:nvPr/>
          </p:nvSpPr>
          <p:spPr bwMode="auto">
            <a:xfrm>
              <a:off x="2422" y="2963"/>
              <a:ext cx="152" cy="152"/>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21">
              <a:extLst>
                <a:ext uri="{FF2B5EF4-FFF2-40B4-BE49-F238E27FC236}">
                  <a16:creationId xmlns:a16="http://schemas.microsoft.com/office/drawing/2014/main" id="{26DC66DF-F441-1190-1913-C75B91D8472D}"/>
                </a:ext>
              </a:extLst>
            </p:cNvPr>
            <p:cNvSpPr>
              <a:spLocks noChangeArrowheads="1"/>
            </p:cNvSpPr>
            <p:nvPr/>
          </p:nvSpPr>
          <p:spPr bwMode="auto">
            <a:xfrm>
              <a:off x="2474" y="2660"/>
              <a:ext cx="152" cy="152"/>
            </a:xfrm>
            <a:prstGeom prst="ellipse">
              <a:avLst/>
            </a:prstGeom>
            <a:solidFill>
              <a:srgbClr val="B3E5A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2">
              <a:extLst>
                <a:ext uri="{FF2B5EF4-FFF2-40B4-BE49-F238E27FC236}">
                  <a16:creationId xmlns:a16="http://schemas.microsoft.com/office/drawing/2014/main" id="{4A102F16-5EC1-59F9-6F06-0BDC0BFF9536}"/>
                </a:ext>
              </a:extLst>
            </p:cNvPr>
            <p:cNvSpPr>
              <a:spLocks noChangeArrowheads="1"/>
            </p:cNvSpPr>
            <p:nvPr/>
          </p:nvSpPr>
          <p:spPr bwMode="auto">
            <a:xfrm>
              <a:off x="2474" y="2660"/>
              <a:ext cx="152" cy="152"/>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3">
              <a:extLst>
                <a:ext uri="{FF2B5EF4-FFF2-40B4-BE49-F238E27FC236}">
                  <a16:creationId xmlns:a16="http://schemas.microsoft.com/office/drawing/2014/main" id="{AB794F55-4630-5A21-7897-4EDA802FA4CF}"/>
                </a:ext>
              </a:extLst>
            </p:cNvPr>
            <p:cNvSpPr>
              <a:spLocks noChangeShapeType="1"/>
            </p:cNvSpPr>
            <p:nvPr/>
          </p:nvSpPr>
          <p:spPr bwMode="auto">
            <a:xfrm>
              <a:off x="1946" y="2433"/>
              <a:ext cx="4037" cy="0"/>
            </a:xfrm>
            <a:prstGeom prst="line">
              <a:avLst/>
            </a:prstGeom>
            <a:noFill/>
            <a:ln w="7938" cap="rnd">
              <a:solidFill>
                <a:srgbClr val="15608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a:extLst>
                <a:ext uri="{FF2B5EF4-FFF2-40B4-BE49-F238E27FC236}">
                  <a16:creationId xmlns:a16="http://schemas.microsoft.com/office/drawing/2014/main" id="{E896CD45-181F-3969-B754-A7F1C7BD98A1}"/>
                </a:ext>
              </a:extLst>
            </p:cNvPr>
            <p:cNvSpPr>
              <a:spLocks/>
            </p:cNvSpPr>
            <p:nvPr/>
          </p:nvSpPr>
          <p:spPr bwMode="auto">
            <a:xfrm>
              <a:off x="1993" y="2433"/>
              <a:ext cx="218" cy="908"/>
            </a:xfrm>
            <a:custGeom>
              <a:avLst/>
              <a:gdLst>
                <a:gd name="T0" fmla="*/ 0 w 218"/>
                <a:gd name="T1" fmla="*/ 0 h 908"/>
                <a:gd name="T2" fmla="*/ 59 w 218"/>
                <a:gd name="T3" fmla="*/ 778 h 908"/>
                <a:gd name="T4" fmla="*/ 218 w 218"/>
                <a:gd name="T5" fmla="*/ 908 h 908"/>
              </a:gdLst>
              <a:ahLst/>
              <a:cxnLst>
                <a:cxn ang="0">
                  <a:pos x="T0" y="T1"/>
                </a:cxn>
                <a:cxn ang="0">
                  <a:pos x="T2" y="T3"/>
                </a:cxn>
                <a:cxn ang="0">
                  <a:pos x="T4" y="T5"/>
                </a:cxn>
              </a:cxnLst>
              <a:rect l="0" t="0" r="r" b="b"/>
              <a:pathLst>
                <a:path w="218" h="908">
                  <a:moveTo>
                    <a:pt x="0" y="0"/>
                  </a:moveTo>
                  <a:cubicBezTo>
                    <a:pt x="0" y="227"/>
                    <a:pt x="0" y="610"/>
                    <a:pt x="59" y="778"/>
                  </a:cubicBezTo>
                  <a:cubicBezTo>
                    <a:pt x="98" y="886"/>
                    <a:pt x="161" y="905"/>
                    <a:pt x="218" y="908"/>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a:extLst>
                <a:ext uri="{FF2B5EF4-FFF2-40B4-BE49-F238E27FC236}">
                  <a16:creationId xmlns:a16="http://schemas.microsoft.com/office/drawing/2014/main" id="{E85F6ABD-CDBA-C8DB-00F4-5B3F0DA2118E}"/>
                </a:ext>
              </a:extLst>
            </p:cNvPr>
            <p:cNvSpPr>
              <a:spLocks/>
            </p:cNvSpPr>
            <p:nvPr/>
          </p:nvSpPr>
          <p:spPr bwMode="auto">
            <a:xfrm>
              <a:off x="2205" y="3322"/>
              <a:ext cx="40" cy="39"/>
            </a:xfrm>
            <a:custGeom>
              <a:avLst/>
              <a:gdLst>
                <a:gd name="T0" fmla="*/ 1 w 40"/>
                <a:gd name="T1" fmla="*/ 0 h 39"/>
                <a:gd name="T2" fmla="*/ 40 w 40"/>
                <a:gd name="T3" fmla="*/ 20 h 39"/>
                <a:gd name="T4" fmla="*/ 0 w 40"/>
                <a:gd name="T5" fmla="*/ 39 h 39"/>
                <a:gd name="T6" fmla="*/ 1 w 40"/>
                <a:gd name="T7" fmla="*/ 0 h 39"/>
              </a:gdLst>
              <a:ahLst/>
              <a:cxnLst>
                <a:cxn ang="0">
                  <a:pos x="T0" y="T1"/>
                </a:cxn>
                <a:cxn ang="0">
                  <a:pos x="T2" y="T3"/>
                </a:cxn>
                <a:cxn ang="0">
                  <a:pos x="T4" y="T5"/>
                </a:cxn>
                <a:cxn ang="0">
                  <a:pos x="T6" y="T7"/>
                </a:cxn>
              </a:cxnLst>
              <a:rect l="0" t="0" r="r" b="b"/>
              <a:pathLst>
                <a:path w="40" h="39">
                  <a:moveTo>
                    <a:pt x="1" y="0"/>
                  </a:moveTo>
                  <a:lnTo>
                    <a:pt x="40" y="20"/>
                  </a:lnTo>
                  <a:lnTo>
                    <a:pt x="0" y="39"/>
                  </a:lnTo>
                  <a:lnTo>
                    <a:pt x="1" y="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a:extLst>
                <a:ext uri="{FF2B5EF4-FFF2-40B4-BE49-F238E27FC236}">
                  <a16:creationId xmlns:a16="http://schemas.microsoft.com/office/drawing/2014/main" id="{5782761F-AFDD-BF36-9904-26B6C7F807F4}"/>
                </a:ext>
              </a:extLst>
            </p:cNvPr>
            <p:cNvSpPr>
              <a:spLocks/>
            </p:cNvSpPr>
            <p:nvPr/>
          </p:nvSpPr>
          <p:spPr bwMode="auto">
            <a:xfrm>
              <a:off x="2144" y="2433"/>
              <a:ext cx="244" cy="606"/>
            </a:xfrm>
            <a:custGeom>
              <a:avLst/>
              <a:gdLst>
                <a:gd name="T0" fmla="*/ 0 w 244"/>
                <a:gd name="T1" fmla="*/ 0 h 606"/>
                <a:gd name="T2" fmla="*/ 62 w 244"/>
                <a:gd name="T3" fmla="*/ 512 h 606"/>
                <a:gd name="T4" fmla="*/ 244 w 244"/>
                <a:gd name="T5" fmla="*/ 606 h 606"/>
              </a:gdLst>
              <a:ahLst/>
              <a:cxnLst>
                <a:cxn ang="0">
                  <a:pos x="T0" y="T1"/>
                </a:cxn>
                <a:cxn ang="0">
                  <a:pos x="T2" y="T3"/>
                </a:cxn>
                <a:cxn ang="0">
                  <a:pos x="T4" y="T5"/>
                </a:cxn>
              </a:cxnLst>
              <a:rect l="0" t="0" r="r" b="b"/>
              <a:pathLst>
                <a:path w="244" h="606">
                  <a:moveTo>
                    <a:pt x="0" y="0"/>
                  </a:moveTo>
                  <a:cubicBezTo>
                    <a:pt x="0" y="151"/>
                    <a:pt x="0" y="400"/>
                    <a:pt x="62" y="512"/>
                  </a:cubicBezTo>
                  <a:cubicBezTo>
                    <a:pt x="106" y="591"/>
                    <a:pt x="180" y="604"/>
                    <a:pt x="244" y="606"/>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a:extLst>
                <a:ext uri="{FF2B5EF4-FFF2-40B4-BE49-F238E27FC236}">
                  <a16:creationId xmlns:a16="http://schemas.microsoft.com/office/drawing/2014/main" id="{8FA9E3E5-4B50-531E-F7E3-49E76904DC44}"/>
                </a:ext>
              </a:extLst>
            </p:cNvPr>
            <p:cNvSpPr>
              <a:spLocks/>
            </p:cNvSpPr>
            <p:nvPr/>
          </p:nvSpPr>
          <p:spPr bwMode="auto">
            <a:xfrm>
              <a:off x="2382" y="3019"/>
              <a:ext cx="40" cy="39"/>
            </a:xfrm>
            <a:custGeom>
              <a:avLst/>
              <a:gdLst>
                <a:gd name="T0" fmla="*/ 1 w 40"/>
                <a:gd name="T1" fmla="*/ 0 h 39"/>
                <a:gd name="T2" fmla="*/ 40 w 40"/>
                <a:gd name="T3" fmla="*/ 20 h 39"/>
                <a:gd name="T4" fmla="*/ 0 w 40"/>
                <a:gd name="T5" fmla="*/ 39 h 39"/>
                <a:gd name="T6" fmla="*/ 1 w 40"/>
                <a:gd name="T7" fmla="*/ 0 h 39"/>
              </a:gdLst>
              <a:ahLst/>
              <a:cxnLst>
                <a:cxn ang="0">
                  <a:pos x="T0" y="T1"/>
                </a:cxn>
                <a:cxn ang="0">
                  <a:pos x="T2" y="T3"/>
                </a:cxn>
                <a:cxn ang="0">
                  <a:pos x="T4" y="T5"/>
                </a:cxn>
                <a:cxn ang="0">
                  <a:pos x="T6" y="T7"/>
                </a:cxn>
              </a:cxnLst>
              <a:rect l="0" t="0" r="r" b="b"/>
              <a:pathLst>
                <a:path w="40" h="39">
                  <a:moveTo>
                    <a:pt x="1" y="0"/>
                  </a:moveTo>
                  <a:lnTo>
                    <a:pt x="40" y="20"/>
                  </a:lnTo>
                  <a:lnTo>
                    <a:pt x="0" y="39"/>
                  </a:lnTo>
                  <a:lnTo>
                    <a:pt x="1" y="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a:extLst>
                <a:ext uri="{FF2B5EF4-FFF2-40B4-BE49-F238E27FC236}">
                  <a16:creationId xmlns:a16="http://schemas.microsoft.com/office/drawing/2014/main" id="{E3A186BD-4C50-B7AE-F392-CE96D7FFB600}"/>
                </a:ext>
              </a:extLst>
            </p:cNvPr>
            <p:cNvSpPr>
              <a:spLocks/>
            </p:cNvSpPr>
            <p:nvPr/>
          </p:nvSpPr>
          <p:spPr bwMode="auto">
            <a:xfrm>
              <a:off x="2296" y="2433"/>
              <a:ext cx="144" cy="302"/>
            </a:xfrm>
            <a:custGeom>
              <a:avLst/>
              <a:gdLst>
                <a:gd name="T0" fmla="*/ 0 w 144"/>
                <a:gd name="T1" fmla="*/ 0 h 302"/>
                <a:gd name="T2" fmla="*/ 38 w 144"/>
                <a:gd name="T3" fmla="*/ 253 h 302"/>
                <a:gd name="T4" fmla="*/ 144 w 144"/>
                <a:gd name="T5" fmla="*/ 302 h 302"/>
              </a:gdLst>
              <a:ahLst/>
              <a:cxnLst>
                <a:cxn ang="0">
                  <a:pos x="T0" y="T1"/>
                </a:cxn>
                <a:cxn ang="0">
                  <a:pos x="T2" y="T3"/>
                </a:cxn>
                <a:cxn ang="0">
                  <a:pos x="T4" y="T5"/>
                </a:cxn>
              </a:cxnLst>
              <a:rect l="0" t="0" r="r" b="b"/>
              <a:pathLst>
                <a:path w="144" h="302">
                  <a:moveTo>
                    <a:pt x="0" y="0"/>
                  </a:moveTo>
                  <a:cubicBezTo>
                    <a:pt x="0" y="75"/>
                    <a:pt x="0" y="197"/>
                    <a:pt x="38" y="253"/>
                  </a:cubicBezTo>
                  <a:cubicBezTo>
                    <a:pt x="63" y="291"/>
                    <a:pt x="105" y="300"/>
                    <a:pt x="144" y="302"/>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a:extLst>
                <a:ext uri="{FF2B5EF4-FFF2-40B4-BE49-F238E27FC236}">
                  <a16:creationId xmlns:a16="http://schemas.microsoft.com/office/drawing/2014/main" id="{A950C22C-C572-0ED2-D173-87371817D1AC}"/>
                </a:ext>
              </a:extLst>
            </p:cNvPr>
            <p:cNvSpPr>
              <a:spLocks/>
            </p:cNvSpPr>
            <p:nvPr/>
          </p:nvSpPr>
          <p:spPr bwMode="auto">
            <a:xfrm>
              <a:off x="2434" y="2715"/>
              <a:ext cx="40" cy="40"/>
            </a:xfrm>
            <a:custGeom>
              <a:avLst/>
              <a:gdLst>
                <a:gd name="T0" fmla="*/ 1 w 40"/>
                <a:gd name="T1" fmla="*/ 0 h 40"/>
                <a:gd name="T2" fmla="*/ 40 w 40"/>
                <a:gd name="T3" fmla="*/ 21 h 40"/>
                <a:gd name="T4" fmla="*/ 0 w 40"/>
                <a:gd name="T5" fmla="*/ 40 h 40"/>
                <a:gd name="T6" fmla="*/ 1 w 40"/>
                <a:gd name="T7" fmla="*/ 0 h 40"/>
              </a:gdLst>
              <a:ahLst/>
              <a:cxnLst>
                <a:cxn ang="0">
                  <a:pos x="T0" y="T1"/>
                </a:cxn>
                <a:cxn ang="0">
                  <a:pos x="T2" y="T3"/>
                </a:cxn>
                <a:cxn ang="0">
                  <a:pos x="T4" y="T5"/>
                </a:cxn>
                <a:cxn ang="0">
                  <a:pos x="T6" y="T7"/>
                </a:cxn>
              </a:cxnLst>
              <a:rect l="0" t="0" r="r" b="b"/>
              <a:pathLst>
                <a:path w="40" h="40">
                  <a:moveTo>
                    <a:pt x="1" y="0"/>
                  </a:moveTo>
                  <a:lnTo>
                    <a:pt x="40" y="21"/>
                  </a:lnTo>
                  <a:lnTo>
                    <a:pt x="0" y="40"/>
                  </a:lnTo>
                  <a:lnTo>
                    <a:pt x="1" y="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Line 30">
              <a:extLst>
                <a:ext uri="{FF2B5EF4-FFF2-40B4-BE49-F238E27FC236}">
                  <a16:creationId xmlns:a16="http://schemas.microsoft.com/office/drawing/2014/main" id="{F6ED4239-A135-6FDA-2526-EDCE018224C8}"/>
                </a:ext>
              </a:extLst>
            </p:cNvPr>
            <p:cNvSpPr>
              <a:spLocks noChangeShapeType="1"/>
            </p:cNvSpPr>
            <p:nvPr/>
          </p:nvSpPr>
          <p:spPr bwMode="auto">
            <a:xfrm>
              <a:off x="2626" y="2736"/>
              <a:ext cx="125" cy="0"/>
            </a:xfrm>
            <a:prstGeom prst="line">
              <a:avLst/>
            </a:prstGeom>
            <a:noFill/>
            <a:ln w="7938" cap="rnd">
              <a:solidFill>
                <a:srgbClr val="15608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1">
              <a:extLst>
                <a:ext uri="{FF2B5EF4-FFF2-40B4-BE49-F238E27FC236}">
                  <a16:creationId xmlns:a16="http://schemas.microsoft.com/office/drawing/2014/main" id="{C9F4203A-B501-83BC-F629-E5E6A68922BC}"/>
                </a:ext>
              </a:extLst>
            </p:cNvPr>
            <p:cNvSpPr>
              <a:spLocks noChangeShapeType="1"/>
            </p:cNvSpPr>
            <p:nvPr/>
          </p:nvSpPr>
          <p:spPr bwMode="auto">
            <a:xfrm>
              <a:off x="2574" y="3039"/>
              <a:ext cx="353" cy="2"/>
            </a:xfrm>
            <a:prstGeom prst="line">
              <a:avLst/>
            </a:prstGeom>
            <a:noFill/>
            <a:ln w="7938" cap="rnd">
              <a:solidFill>
                <a:srgbClr val="15608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32">
              <a:extLst>
                <a:ext uri="{FF2B5EF4-FFF2-40B4-BE49-F238E27FC236}">
                  <a16:creationId xmlns:a16="http://schemas.microsoft.com/office/drawing/2014/main" id="{D5896B40-A8AC-76BC-B1A8-E1550EFBF46F}"/>
                </a:ext>
              </a:extLst>
            </p:cNvPr>
            <p:cNvSpPr>
              <a:spLocks noChangeShapeType="1"/>
            </p:cNvSpPr>
            <p:nvPr/>
          </p:nvSpPr>
          <p:spPr bwMode="auto">
            <a:xfrm>
              <a:off x="2397" y="3342"/>
              <a:ext cx="806" cy="0"/>
            </a:xfrm>
            <a:prstGeom prst="line">
              <a:avLst/>
            </a:prstGeom>
            <a:noFill/>
            <a:ln w="7938" cap="rnd">
              <a:solidFill>
                <a:srgbClr val="15608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Oval 33">
              <a:extLst>
                <a:ext uri="{FF2B5EF4-FFF2-40B4-BE49-F238E27FC236}">
                  <a16:creationId xmlns:a16="http://schemas.microsoft.com/office/drawing/2014/main" id="{0872E912-3657-25CA-41FB-F8D52F1A1A5B}"/>
                </a:ext>
              </a:extLst>
            </p:cNvPr>
            <p:cNvSpPr>
              <a:spLocks noChangeArrowheads="1"/>
            </p:cNvSpPr>
            <p:nvPr/>
          </p:nvSpPr>
          <p:spPr bwMode="auto">
            <a:xfrm>
              <a:off x="2751" y="2660"/>
              <a:ext cx="151" cy="152"/>
            </a:xfrm>
            <a:prstGeom prst="ellipse">
              <a:avLst/>
            </a:prstGeom>
            <a:solidFill>
              <a:srgbClr val="B3E5A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Oval 34">
              <a:extLst>
                <a:ext uri="{FF2B5EF4-FFF2-40B4-BE49-F238E27FC236}">
                  <a16:creationId xmlns:a16="http://schemas.microsoft.com/office/drawing/2014/main" id="{0ACCC1F4-227D-11BA-74B9-DDA8980B68CA}"/>
                </a:ext>
              </a:extLst>
            </p:cNvPr>
            <p:cNvSpPr>
              <a:spLocks noChangeArrowheads="1"/>
            </p:cNvSpPr>
            <p:nvPr/>
          </p:nvSpPr>
          <p:spPr bwMode="auto">
            <a:xfrm>
              <a:off x="2751" y="2660"/>
              <a:ext cx="151" cy="152"/>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5">
              <a:extLst>
                <a:ext uri="{FF2B5EF4-FFF2-40B4-BE49-F238E27FC236}">
                  <a16:creationId xmlns:a16="http://schemas.microsoft.com/office/drawing/2014/main" id="{7AAA382F-5E4C-5A65-4F04-59C2CC8C8070}"/>
                </a:ext>
              </a:extLst>
            </p:cNvPr>
            <p:cNvSpPr>
              <a:spLocks noChangeArrowheads="1"/>
            </p:cNvSpPr>
            <p:nvPr/>
          </p:nvSpPr>
          <p:spPr bwMode="auto">
            <a:xfrm>
              <a:off x="2798" y="2700"/>
              <a:ext cx="101"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Calibri" panose="020F0502020204030204" pitchFamily="34" charset="0"/>
                </a:rPr>
                <a:t>PR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Oval 36">
              <a:extLst>
                <a:ext uri="{FF2B5EF4-FFF2-40B4-BE49-F238E27FC236}">
                  <a16:creationId xmlns:a16="http://schemas.microsoft.com/office/drawing/2014/main" id="{39015429-4CC9-2B2D-B4CE-9F51AD63E672}"/>
                </a:ext>
              </a:extLst>
            </p:cNvPr>
            <p:cNvSpPr>
              <a:spLocks noChangeArrowheads="1"/>
            </p:cNvSpPr>
            <p:nvPr/>
          </p:nvSpPr>
          <p:spPr bwMode="auto">
            <a:xfrm>
              <a:off x="2927" y="2965"/>
              <a:ext cx="152" cy="152"/>
            </a:xfrm>
            <a:prstGeom prst="ellipse">
              <a:avLst/>
            </a:prstGeom>
            <a:solidFill>
              <a:srgbClr val="B3E5A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Oval 37">
              <a:extLst>
                <a:ext uri="{FF2B5EF4-FFF2-40B4-BE49-F238E27FC236}">
                  <a16:creationId xmlns:a16="http://schemas.microsoft.com/office/drawing/2014/main" id="{EBA384FC-1E27-8D55-1927-5E8102C5B4D5}"/>
                </a:ext>
              </a:extLst>
            </p:cNvPr>
            <p:cNvSpPr>
              <a:spLocks noChangeArrowheads="1"/>
            </p:cNvSpPr>
            <p:nvPr/>
          </p:nvSpPr>
          <p:spPr bwMode="auto">
            <a:xfrm>
              <a:off x="2927" y="2965"/>
              <a:ext cx="152" cy="152"/>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a:extLst>
                <a:ext uri="{FF2B5EF4-FFF2-40B4-BE49-F238E27FC236}">
                  <a16:creationId xmlns:a16="http://schemas.microsoft.com/office/drawing/2014/main" id="{EBC90699-C63A-29CA-3185-6919C2336A86}"/>
                </a:ext>
              </a:extLst>
            </p:cNvPr>
            <p:cNvSpPr>
              <a:spLocks noChangeArrowheads="1"/>
            </p:cNvSpPr>
            <p:nvPr/>
          </p:nvSpPr>
          <p:spPr bwMode="auto">
            <a:xfrm>
              <a:off x="2975" y="3005"/>
              <a:ext cx="10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Calibri" panose="020F0502020204030204" pitchFamily="34" charset="0"/>
                </a:rPr>
                <a:t>PR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Line 39">
              <a:extLst>
                <a:ext uri="{FF2B5EF4-FFF2-40B4-BE49-F238E27FC236}">
                  <a16:creationId xmlns:a16="http://schemas.microsoft.com/office/drawing/2014/main" id="{45E33FC3-F060-E87E-BC98-7700AA855AC7}"/>
                </a:ext>
              </a:extLst>
            </p:cNvPr>
            <p:cNvSpPr>
              <a:spLocks noChangeShapeType="1"/>
            </p:cNvSpPr>
            <p:nvPr/>
          </p:nvSpPr>
          <p:spPr bwMode="auto">
            <a:xfrm>
              <a:off x="2973" y="3045"/>
              <a:ext cx="60" cy="0"/>
            </a:xfrm>
            <a:prstGeom prst="line">
              <a:avLst/>
            </a:prstGeom>
            <a:noFill/>
            <a:ln w="476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Oval 40">
              <a:extLst>
                <a:ext uri="{FF2B5EF4-FFF2-40B4-BE49-F238E27FC236}">
                  <a16:creationId xmlns:a16="http://schemas.microsoft.com/office/drawing/2014/main" id="{D61F34C6-A465-CAEC-E60C-74AC65A0EDA9}"/>
                </a:ext>
              </a:extLst>
            </p:cNvPr>
            <p:cNvSpPr>
              <a:spLocks noChangeArrowheads="1"/>
            </p:cNvSpPr>
            <p:nvPr/>
          </p:nvSpPr>
          <p:spPr bwMode="auto">
            <a:xfrm>
              <a:off x="3203" y="3266"/>
              <a:ext cx="152" cy="152"/>
            </a:xfrm>
            <a:prstGeom prst="ellipse">
              <a:avLst/>
            </a:prstGeom>
            <a:solidFill>
              <a:srgbClr val="B3E5A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Oval 41">
              <a:extLst>
                <a:ext uri="{FF2B5EF4-FFF2-40B4-BE49-F238E27FC236}">
                  <a16:creationId xmlns:a16="http://schemas.microsoft.com/office/drawing/2014/main" id="{3E7BFE39-D57F-4B85-84A7-8F4B03CA30E9}"/>
                </a:ext>
              </a:extLst>
            </p:cNvPr>
            <p:cNvSpPr>
              <a:spLocks noChangeArrowheads="1"/>
            </p:cNvSpPr>
            <p:nvPr/>
          </p:nvSpPr>
          <p:spPr bwMode="auto">
            <a:xfrm>
              <a:off x="3203" y="3266"/>
              <a:ext cx="152" cy="152"/>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C22DC529-68D0-B267-ACD1-5295CB391DDF}"/>
                </a:ext>
              </a:extLst>
            </p:cNvPr>
            <p:cNvSpPr>
              <a:spLocks noChangeArrowheads="1"/>
            </p:cNvSpPr>
            <p:nvPr/>
          </p:nvSpPr>
          <p:spPr bwMode="auto">
            <a:xfrm>
              <a:off x="3251" y="3307"/>
              <a:ext cx="10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Calibri" panose="020F0502020204030204" pitchFamily="34" charset="0"/>
                </a:rPr>
                <a:t>PR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3">
              <a:extLst>
                <a:ext uri="{FF2B5EF4-FFF2-40B4-BE49-F238E27FC236}">
                  <a16:creationId xmlns:a16="http://schemas.microsoft.com/office/drawing/2014/main" id="{AF9378F6-6E43-EC5A-3F18-3C69EEE00B86}"/>
                </a:ext>
              </a:extLst>
            </p:cNvPr>
            <p:cNvSpPr>
              <a:spLocks noChangeArrowheads="1"/>
            </p:cNvSpPr>
            <p:nvPr/>
          </p:nvSpPr>
          <p:spPr bwMode="auto">
            <a:xfrm>
              <a:off x="1310" y="2694"/>
              <a:ext cx="29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156082"/>
                  </a:solidFill>
                  <a:effectLst/>
                  <a:latin typeface="Calibri" panose="020F0502020204030204" pitchFamily="34" charset="0"/>
                </a:rPr>
                <a:t>feature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6ADE7817-1219-04E4-DB20-C038EB72CC19}"/>
                </a:ext>
              </a:extLst>
            </p:cNvPr>
            <p:cNvSpPr>
              <a:spLocks noChangeArrowheads="1"/>
            </p:cNvSpPr>
            <p:nvPr/>
          </p:nvSpPr>
          <p:spPr bwMode="auto">
            <a:xfrm>
              <a:off x="1310" y="2997"/>
              <a:ext cx="299"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156082"/>
                  </a:solidFill>
                  <a:effectLst/>
                  <a:latin typeface="Calibri" panose="020F0502020204030204" pitchFamily="34" charset="0"/>
                </a:rPr>
                <a:t>feature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5">
              <a:extLst>
                <a:ext uri="{FF2B5EF4-FFF2-40B4-BE49-F238E27FC236}">
                  <a16:creationId xmlns:a16="http://schemas.microsoft.com/office/drawing/2014/main" id="{54FD005C-E148-5738-C282-CC34B633AC58}"/>
                </a:ext>
              </a:extLst>
            </p:cNvPr>
            <p:cNvSpPr>
              <a:spLocks noChangeArrowheads="1"/>
            </p:cNvSpPr>
            <p:nvPr/>
          </p:nvSpPr>
          <p:spPr bwMode="auto">
            <a:xfrm>
              <a:off x="1310" y="3300"/>
              <a:ext cx="299"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156082"/>
                  </a:solidFill>
                  <a:effectLst/>
                  <a:latin typeface="Calibri" panose="020F0502020204030204" pitchFamily="34" charset="0"/>
                </a:rPr>
                <a:t>feature 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Freeform 46">
              <a:extLst>
                <a:ext uri="{FF2B5EF4-FFF2-40B4-BE49-F238E27FC236}">
                  <a16:creationId xmlns:a16="http://schemas.microsoft.com/office/drawing/2014/main" id="{6B81A588-20E0-D45A-90E9-94C6653EB916}"/>
                </a:ext>
              </a:extLst>
            </p:cNvPr>
            <p:cNvSpPr>
              <a:spLocks/>
            </p:cNvSpPr>
            <p:nvPr/>
          </p:nvSpPr>
          <p:spPr bwMode="auto">
            <a:xfrm>
              <a:off x="2902" y="2543"/>
              <a:ext cx="101" cy="193"/>
            </a:xfrm>
            <a:custGeom>
              <a:avLst/>
              <a:gdLst>
                <a:gd name="T0" fmla="*/ 0 w 101"/>
                <a:gd name="T1" fmla="*/ 193 h 193"/>
                <a:gd name="T2" fmla="*/ 78 w 101"/>
                <a:gd name="T3" fmla="*/ 158 h 193"/>
                <a:gd name="T4" fmla="*/ 101 w 101"/>
                <a:gd name="T5" fmla="*/ 0 h 193"/>
              </a:gdLst>
              <a:ahLst/>
              <a:cxnLst>
                <a:cxn ang="0">
                  <a:pos x="T0" y="T1"/>
                </a:cxn>
                <a:cxn ang="0">
                  <a:pos x="T2" y="T3"/>
                </a:cxn>
                <a:cxn ang="0">
                  <a:pos x="T4" y="T5"/>
                </a:cxn>
              </a:cxnLst>
              <a:rect l="0" t="0" r="r" b="b"/>
              <a:pathLst>
                <a:path w="101" h="193">
                  <a:moveTo>
                    <a:pt x="0" y="193"/>
                  </a:moveTo>
                  <a:cubicBezTo>
                    <a:pt x="25" y="193"/>
                    <a:pt x="60" y="193"/>
                    <a:pt x="78" y="158"/>
                  </a:cubicBezTo>
                  <a:cubicBezTo>
                    <a:pt x="97" y="123"/>
                    <a:pt x="100" y="55"/>
                    <a:pt x="101" y="0"/>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a:extLst>
                <a:ext uri="{FF2B5EF4-FFF2-40B4-BE49-F238E27FC236}">
                  <a16:creationId xmlns:a16="http://schemas.microsoft.com/office/drawing/2014/main" id="{A93A8723-8EE4-5F45-E018-1EEA2F4B214D}"/>
                </a:ext>
              </a:extLst>
            </p:cNvPr>
            <p:cNvSpPr>
              <a:spLocks/>
            </p:cNvSpPr>
            <p:nvPr/>
          </p:nvSpPr>
          <p:spPr bwMode="auto">
            <a:xfrm>
              <a:off x="2983" y="2508"/>
              <a:ext cx="40" cy="40"/>
            </a:xfrm>
            <a:custGeom>
              <a:avLst/>
              <a:gdLst>
                <a:gd name="T0" fmla="*/ 0 w 40"/>
                <a:gd name="T1" fmla="*/ 40 h 40"/>
                <a:gd name="T2" fmla="*/ 20 w 40"/>
                <a:gd name="T3" fmla="*/ 0 h 40"/>
                <a:gd name="T4" fmla="*/ 40 w 40"/>
                <a:gd name="T5" fmla="*/ 40 h 40"/>
                <a:gd name="T6" fmla="*/ 0 w 40"/>
                <a:gd name="T7" fmla="*/ 40 h 40"/>
              </a:gdLst>
              <a:ahLst/>
              <a:cxnLst>
                <a:cxn ang="0">
                  <a:pos x="T0" y="T1"/>
                </a:cxn>
                <a:cxn ang="0">
                  <a:pos x="T2" y="T3"/>
                </a:cxn>
                <a:cxn ang="0">
                  <a:pos x="T4" y="T5"/>
                </a:cxn>
                <a:cxn ang="0">
                  <a:pos x="T6" y="T7"/>
                </a:cxn>
              </a:cxnLst>
              <a:rect l="0" t="0" r="r" b="b"/>
              <a:pathLst>
                <a:path w="40" h="40">
                  <a:moveTo>
                    <a:pt x="0" y="40"/>
                  </a:moveTo>
                  <a:lnTo>
                    <a:pt x="20" y="0"/>
                  </a:lnTo>
                  <a:lnTo>
                    <a:pt x="40" y="40"/>
                  </a:lnTo>
                  <a:lnTo>
                    <a:pt x="0" y="4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8">
              <a:extLst>
                <a:ext uri="{FF2B5EF4-FFF2-40B4-BE49-F238E27FC236}">
                  <a16:creationId xmlns:a16="http://schemas.microsoft.com/office/drawing/2014/main" id="{A40B8A20-D10A-508C-7117-D542A610CFBE}"/>
                </a:ext>
              </a:extLst>
            </p:cNvPr>
            <p:cNvSpPr>
              <a:spLocks noEditPoints="1"/>
            </p:cNvSpPr>
            <p:nvPr/>
          </p:nvSpPr>
          <p:spPr bwMode="auto">
            <a:xfrm>
              <a:off x="3076" y="2542"/>
              <a:ext cx="258" cy="502"/>
            </a:xfrm>
            <a:custGeom>
              <a:avLst/>
              <a:gdLst>
                <a:gd name="T0" fmla="*/ 130 w 1227"/>
                <a:gd name="T1" fmla="*/ 2354 h 2382"/>
                <a:gd name="T2" fmla="*/ 213 w 1227"/>
                <a:gd name="T3" fmla="*/ 2364 h 2382"/>
                <a:gd name="T4" fmla="*/ 131 w 1227"/>
                <a:gd name="T5" fmla="*/ 2381 h 2382"/>
                <a:gd name="T6" fmla="*/ 0 w 1227"/>
                <a:gd name="T7" fmla="*/ 2369 h 2382"/>
                <a:gd name="T8" fmla="*/ 331 w 1227"/>
                <a:gd name="T9" fmla="*/ 2340 h 2382"/>
                <a:gd name="T10" fmla="*/ 506 w 1227"/>
                <a:gd name="T11" fmla="*/ 2306 h 2382"/>
                <a:gd name="T12" fmla="*/ 511 w 1227"/>
                <a:gd name="T13" fmla="*/ 2304 h 2382"/>
                <a:gd name="T14" fmla="*/ 520 w 1227"/>
                <a:gd name="T15" fmla="*/ 2329 h 2382"/>
                <a:gd name="T16" fmla="*/ 513 w 1227"/>
                <a:gd name="T17" fmla="*/ 2332 h 2382"/>
                <a:gd name="T18" fmla="*/ 383 w 1227"/>
                <a:gd name="T19" fmla="*/ 2361 h 2382"/>
                <a:gd name="T20" fmla="*/ 320 w 1227"/>
                <a:gd name="T21" fmla="*/ 2355 h 2382"/>
                <a:gd name="T22" fmla="*/ 633 w 1227"/>
                <a:gd name="T23" fmla="*/ 2257 h 2382"/>
                <a:gd name="T24" fmla="*/ 741 w 1227"/>
                <a:gd name="T25" fmla="*/ 2191 h 2382"/>
                <a:gd name="T26" fmla="*/ 805 w 1227"/>
                <a:gd name="T27" fmla="*/ 2156 h 2382"/>
                <a:gd name="T28" fmla="*/ 756 w 1227"/>
                <a:gd name="T29" fmla="*/ 2214 h 2382"/>
                <a:gd name="T30" fmla="*/ 646 w 1227"/>
                <a:gd name="T31" fmla="*/ 2280 h 2382"/>
                <a:gd name="T32" fmla="*/ 633 w 1227"/>
                <a:gd name="T33" fmla="*/ 2257 h 2382"/>
                <a:gd name="T34" fmla="*/ 892 w 1227"/>
                <a:gd name="T35" fmla="*/ 2035 h 2382"/>
                <a:gd name="T36" fmla="*/ 968 w 1227"/>
                <a:gd name="T37" fmla="*/ 1901 h 2382"/>
                <a:gd name="T38" fmla="*/ 992 w 1227"/>
                <a:gd name="T39" fmla="*/ 1913 h 2382"/>
                <a:gd name="T40" fmla="*/ 913 w 1227"/>
                <a:gd name="T41" fmla="*/ 2052 h 2382"/>
                <a:gd name="T42" fmla="*/ 876 w 1227"/>
                <a:gd name="T43" fmla="*/ 2077 h 2382"/>
                <a:gd name="T44" fmla="*/ 1018 w 1227"/>
                <a:gd name="T45" fmla="*/ 1780 h 2382"/>
                <a:gd name="T46" fmla="*/ 1070 w 1227"/>
                <a:gd name="T47" fmla="*/ 1601 h 2382"/>
                <a:gd name="T48" fmla="*/ 1096 w 1227"/>
                <a:gd name="T49" fmla="*/ 1608 h 2382"/>
                <a:gd name="T50" fmla="*/ 1044 w 1227"/>
                <a:gd name="T51" fmla="*/ 1788 h 2382"/>
                <a:gd name="T52" fmla="*/ 1018 w 1227"/>
                <a:gd name="T53" fmla="*/ 1780 h 2382"/>
                <a:gd name="T54" fmla="*/ 1103 w 1227"/>
                <a:gd name="T55" fmla="*/ 1452 h 2382"/>
                <a:gd name="T56" fmla="*/ 1130 w 1227"/>
                <a:gd name="T57" fmla="*/ 1289 h 2382"/>
                <a:gd name="T58" fmla="*/ 1156 w 1227"/>
                <a:gd name="T59" fmla="*/ 1292 h 2382"/>
                <a:gd name="T60" fmla="*/ 1130 w 1227"/>
                <a:gd name="T61" fmla="*/ 1457 h 2382"/>
                <a:gd name="T62" fmla="*/ 1110 w 1227"/>
                <a:gd name="T63" fmla="*/ 1488 h 2382"/>
                <a:gd name="T64" fmla="*/ 1147 w 1227"/>
                <a:gd name="T65" fmla="*/ 1157 h 2382"/>
                <a:gd name="T66" fmla="*/ 1165 w 1227"/>
                <a:gd name="T67" fmla="*/ 972 h 2382"/>
                <a:gd name="T68" fmla="*/ 1192 w 1227"/>
                <a:gd name="T69" fmla="*/ 974 h 2382"/>
                <a:gd name="T70" fmla="*/ 1173 w 1227"/>
                <a:gd name="T71" fmla="*/ 1160 h 2382"/>
                <a:gd name="T72" fmla="*/ 1147 w 1227"/>
                <a:gd name="T73" fmla="*/ 1157 h 2382"/>
                <a:gd name="T74" fmla="*/ 1179 w 1227"/>
                <a:gd name="T75" fmla="*/ 791 h 2382"/>
                <a:gd name="T76" fmla="*/ 1200 w 1227"/>
                <a:gd name="T77" fmla="*/ 640 h 2382"/>
                <a:gd name="T78" fmla="*/ 1206 w 1227"/>
                <a:gd name="T79" fmla="*/ 793 h 2382"/>
                <a:gd name="T80" fmla="*/ 1188 w 1227"/>
                <a:gd name="T81" fmla="*/ 853 h 2382"/>
                <a:gd name="T82" fmla="*/ 1192 w 1227"/>
                <a:gd name="T83" fmla="*/ 520 h 2382"/>
                <a:gd name="T84" fmla="*/ 1196 w 1227"/>
                <a:gd name="T85" fmla="*/ 333 h 2382"/>
                <a:gd name="T86" fmla="*/ 1223 w 1227"/>
                <a:gd name="T87" fmla="*/ 334 h 2382"/>
                <a:gd name="T88" fmla="*/ 1219 w 1227"/>
                <a:gd name="T89" fmla="*/ 521 h 2382"/>
                <a:gd name="T90" fmla="*/ 1192 w 1227"/>
                <a:gd name="T91" fmla="*/ 520 h 2382"/>
                <a:gd name="T92" fmla="*/ 1199 w 1227"/>
                <a:gd name="T93" fmla="*/ 126 h 2382"/>
                <a:gd name="T94" fmla="*/ 1214 w 1227"/>
                <a:gd name="T95" fmla="*/ 0 h 2382"/>
                <a:gd name="T96" fmla="*/ 1226 w 1227"/>
                <a:gd name="T97" fmla="*/ 127 h 2382"/>
                <a:gd name="T98" fmla="*/ 1212 w 1227"/>
                <a:gd name="T99" fmla="*/ 214 h 2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27" h="2382">
                  <a:moveTo>
                    <a:pt x="13" y="2355"/>
                  </a:moveTo>
                  <a:lnTo>
                    <a:pt x="130" y="2354"/>
                  </a:lnTo>
                  <a:lnTo>
                    <a:pt x="200" y="2351"/>
                  </a:lnTo>
                  <a:cubicBezTo>
                    <a:pt x="207" y="2351"/>
                    <a:pt x="213" y="2357"/>
                    <a:pt x="213" y="2364"/>
                  </a:cubicBezTo>
                  <a:cubicBezTo>
                    <a:pt x="214" y="2371"/>
                    <a:pt x="208" y="2378"/>
                    <a:pt x="201" y="2378"/>
                  </a:cubicBezTo>
                  <a:lnTo>
                    <a:pt x="131" y="2381"/>
                  </a:lnTo>
                  <a:lnTo>
                    <a:pt x="14" y="2382"/>
                  </a:lnTo>
                  <a:cubicBezTo>
                    <a:pt x="6" y="2382"/>
                    <a:pt x="0" y="2376"/>
                    <a:pt x="0" y="2369"/>
                  </a:cubicBezTo>
                  <a:cubicBezTo>
                    <a:pt x="0" y="2361"/>
                    <a:pt x="6" y="2355"/>
                    <a:pt x="13" y="2355"/>
                  </a:cubicBezTo>
                  <a:close/>
                  <a:moveTo>
                    <a:pt x="331" y="2340"/>
                  </a:moveTo>
                  <a:lnTo>
                    <a:pt x="380" y="2334"/>
                  </a:lnTo>
                  <a:lnTo>
                    <a:pt x="506" y="2306"/>
                  </a:lnTo>
                  <a:lnTo>
                    <a:pt x="504" y="2307"/>
                  </a:lnTo>
                  <a:lnTo>
                    <a:pt x="511" y="2304"/>
                  </a:lnTo>
                  <a:cubicBezTo>
                    <a:pt x="518" y="2302"/>
                    <a:pt x="525" y="2305"/>
                    <a:pt x="528" y="2312"/>
                  </a:cubicBezTo>
                  <a:cubicBezTo>
                    <a:pt x="531" y="2319"/>
                    <a:pt x="527" y="2327"/>
                    <a:pt x="520" y="2329"/>
                  </a:cubicBezTo>
                  <a:lnTo>
                    <a:pt x="520" y="2329"/>
                  </a:lnTo>
                  <a:lnTo>
                    <a:pt x="513" y="2332"/>
                  </a:lnTo>
                  <a:cubicBezTo>
                    <a:pt x="513" y="2332"/>
                    <a:pt x="512" y="2332"/>
                    <a:pt x="511" y="2332"/>
                  </a:cubicBezTo>
                  <a:lnTo>
                    <a:pt x="383" y="2361"/>
                  </a:lnTo>
                  <a:lnTo>
                    <a:pt x="334" y="2366"/>
                  </a:lnTo>
                  <a:cubicBezTo>
                    <a:pt x="327" y="2367"/>
                    <a:pt x="320" y="2362"/>
                    <a:pt x="320" y="2355"/>
                  </a:cubicBezTo>
                  <a:cubicBezTo>
                    <a:pt x="319" y="2347"/>
                    <a:pt x="324" y="2341"/>
                    <a:pt x="331" y="2340"/>
                  </a:cubicBezTo>
                  <a:close/>
                  <a:moveTo>
                    <a:pt x="633" y="2257"/>
                  </a:moveTo>
                  <a:lnTo>
                    <a:pt x="685" y="2229"/>
                  </a:lnTo>
                  <a:lnTo>
                    <a:pt x="741" y="2191"/>
                  </a:lnTo>
                  <a:lnTo>
                    <a:pt x="786" y="2155"/>
                  </a:lnTo>
                  <a:cubicBezTo>
                    <a:pt x="792" y="2150"/>
                    <a:pt x="800" y="2151"/>
                    <a:pt x="805" y="2156"/>
                  </a:cubicBezTo>
                  <a:cubicBezTo>
                    <a:pt x="809" y="2162"/>
                    <a:pt x="809" y="2171"/>
                    <a:pt x="803" y="2175"/>
                  </a:cubicBezTo>
                  <a:lnTo>
                    <a:pt x="756" y="2214"/>
                  </a:lnTo>
                  <a:lnTo>
                    <a:pt x="698" y="2252"/>
                  </a:lnTo>
                  <a:lnTo>
                    <a:pt x="646" y="2280"/>
                  </a:lnTo>
                  <a:cubicBezTo>
                    <a:pt x="640" y="2284"/>
                    <a:pt x="632" y="2281"/>
                    <a:pt x="628" y="2275"/>
                  </a:cubicBezTo>
                  <a:cubicBezTo>
                    <a:pt x="625" y="2268"/>
                    <a:pt x="627" y="2260"/>
                    <a:pt x="633" y="2257"/>
                  </a:cubicBezTo>
                  <a:close/>
                  <a:moveTo>
                    <a:pt x="874" y="2058"/>
                  </a:moveTo>
                  <a:lnTo>
                    <a:pt x="892" y="2035"/>
                  </a:lnTo>
                  <a:lnTo>
                    <a:pt x="935" y="1967"/>
                  </a:lnTo>
                  <a:lnTo>
                    <a:pt x="968" y="1901"/>
                  </a:lnTo>
                  <a:cubicBezTo>
                    <a:pt x="972" y="1895"/>
                    <a:pt x="980" y="1892"/>
                    <a:pt x="986" y="1895"/>
                  </a:cubicBezTo>
                  <a:cubicBezTo>
                    <a:pt x="993" y="1898"/>
                    <a:pt x="995" y="1906"/>
                    <a:pt x="992" y="1913"/>
                  </a:cubicBezTo>
                  <a:lnTo>
                    <a:pt x="958" y="1982"/>
                  </a:lnTo>
                  <a:lnTo>
                    <a:pt x="913" y="2052"/>
                  </a:lnTo>
                  <a:lnTo>
                    <a:pt x="895" y="2075"/>
                  </a:lnTo>
                  <a:cubicBezTo>
                    <a:pt x="890" y="2081"/>
                    <a:pt x="882" y="2082"/>
                    <a:pt x="876" y="2077"/>
                  </a:cubicBezTo>
                  <a:cubicBezTo>
                    <a:pt x="870" y="2073"/>
                    <a:pt x="869" y="2064"/>
                    <a:pt x="874" y="2058"/>
                  </a:cubicBezTo>
                  <a:close/>
                  <a:moveTo>
                    <a:pt x="1018" y="1780"/>
                  </a:moveTo>
                  <a:lnTo>
                    <a:pt x="1049" y="1683"/>
                  </a:lnTo>
                  <a:lnTo>
                    <a:pt x="1070" y="1601"/>
                  </a:lnTo>
                  <a:cubicBezTo>
                    <a:pt x="1072" y="1594"/>
                    <a:pt x="1080" y="1590"/>
                    <a:pt x="1087" y="1592"/>
                  </a:cubicBezTo>
                  <a:cubicBezTo>
                    <a:pt x="1094" y="1594"/>
                    <a:pt x="1098" y="1601"/>
                    <a:pt x="1096" y="1608"/>
                  </a:cubicBezTo>
                  <a:lnTo>
                    <a:pt x="1074" y="1690"/>
                  </a:lnTo>
                  <a:lnTo>
                    <a:pt x="1044" y="1788"/>
                  </a:lnTo>
                  <a:cubicBezTo>
                    <a:pt x="1042" y="1795"/>
                    <a:pt x="1034" y="1799"/>
                    <a:pt x="1027" y="1797"/>
                  </a:cubicBezTo>
                  <a:cubicBezTo>
                    <a:pt x="1020" y="1795"/>
                    <a:pt x="1016" y="1787"/>
                    <a:pt x="1018" y="1780"/>
                  </a:cubicBezTo>
                  <a:close/>
                  <a:moveTo>
                    <a:pt x="1099" y="1472"/>
                  </a:moveTo>
                  <a:lnTo>
                    <a:pt x="1103" y="1452"/>
                  </a:lnTo>
                  <a:lnTo>
                    <a:pt x="1125" y="1326"/>
                  </a:lnTo>
                  <a:lnTo>
                    <a:pt x="1130" y="1289"/>
                  </a:lnTo>
                  <a:cubicBezTo>
                    <a:pt x="1131" y="1282"/>
                    <a:pt x="1138" y="1277"/>
                    <a:pt x="1145" y="1277"/>
                  </a:cubicBezTo>
                  <a:cubicBezTo>
                    <a:pt x="1152" y="1278"/>
                    <a:pt x="1157" y="1285"/>
                    <a:pt x="1156" y="1292"/>
                  </a:cubicBezTo>
                  <a:lnTo>
                    <a:pt x="1152" y="1331"/>
                  </a:lnTo>
                  <a:lnTo>
                    <a:pt x="1130" y="1457"/>
                  </a:lnTo>
                  <a:lnTo>
                    <a:pt x="1125" y="1477"/>
                  </a:lnTo>
                  <a:cubicBezTo>
                    <a:pt x="1124" y="1485"/>
                    <a:pt x="1117" y="1489"/>
                    <a:pt x="1110" y="1488"/>
                  </a:cubicBezTo>
                  <a:cubicBezTo>
                    <a:pt x="1102" y="1486"/>
                    <a:pt x="1098" y="1479"/>
                    <a:pt x="1099" y="1472"/>
                  </a:cubicBezTo>
                  <a:close/>
                  <a:moveTo>
                    <a:pt x="1147" y="1157"/>
                  </a:moveTo>
                  <a:lnTo>
                    <a:pt x="1158" y="1064"/>
                  </a:lnTo>
                  <a:lnTo>
                    <a:pt x="1165" y="972"/>
                  </a:lnTo>
                  <a:cubicBezTo>
                    <a:pt x="1166" y="964"/>
                    <a:pt x="1172" y="959"/>
                    <a:pt x="1180" y="959"/>
                  </a:cubicBezTo>
                  <a:cubicBezTo>
                    <a:pt x="1187" y="960"/>
                    <a:pt x="1192" y="966"/>
                    <a:pt x="1192" y="974"/>
                  </a:cubicBezTo>
                  <a:lnTo>
                    <a:pt x="1185" y="1067"/>
                  </a:lnTo>
                  <a:lnTo>
                    <a:pt x="1173" y="1160"/>
                  </a:lnTo>
                  <a:cubicBezTo>
                    <a:pt x="1172" y="1167"/>
                    <a:pt x="1165" y="1173"/>
                    <a:pt x="1158" y="1172"/>
                  </a:cubicBezTo>
                  <a:cubicBezTo>
                    <a:pt x="1151" y="1171"/>
                    <a:pt x="1146" y="1164"/>
                    <a:pt x="1147" y="1157"/>
                  </a:cubicBezTo>
                  <a:close/>
                  <a:moveTo>
                    <a:pt x="1176" y="839"/>
                  </a:moveTo>
                  <a:lnTo>
                    <a:pt x="1179" y="791"/>
                  </a:lnTo>
                  <a:lnTo>
                    <a:pt x="1186" y="653"/>
                  </a:lnTo>
                  <a:cubicBezTo>
                    <a:pt x="1186" y="645"/>
                    <a:pt x="1192" y="640"/>
                    <a:pt x="1200" y="640"/>
                  </a:cubicBezTo>
                  <a:cubicBezTo>
                    <a:pt x="1207" y="640"/>
                    <a:pt x="1213" y="647"/>
                    <a:pt x="1212" y="654"/>
                  </a:cubicBezTo>
                  <a:lnTo>
                    <a:pt x="1206" y="793"/>
                  </a:lnTo>
                  <a:lnTo>
                    <a:pt x="1202" y="841"/>
                  </a:lnTo>
                  <a:cubicBezTo>
                    <a:pt x="1202" y="848"/>
                    <a:pt x="1195" y="854"/>
                    <a:pt x="1188" y="853"/>
                  </a:cubicBezTo>
                  <a:cubicBezTo>
                    <a:pt x="1180" y="852"/>
                    <a:pt x="1175" y="846"/>
                    <a:pt x="1176" y="839"/>
                  </a:cubicBezTo>
                  <a:close/>
                  <a:moveTo>
                    <a:pt x="1192" y="520"/>
                  </a:moveTo>
                  <a:lnTo>
                    <a:pt x="1192" y="519"/>
                  </a:lnTo>
                  <a:lnTo>
                    <a:pt x="1196" y="333"/>
                  </a:lnTo>
                  <a:cubicBezTo>
                    <a:pt x="1196" y="326"/>
                    <a:pt x="1203" y="320"/>
                    <a:pt x="1210" y="320"/>
                  </a:cubicBezTo>
                  <a:cubicBezTo>
                    <a:pt x="1217" y="320"/>
                    <a:pt x="1223" y="327"/>
                    <a:pt x="1223" y="334"/>
                  </a:cubicBezTo>
                  <a:lnTo>
                    <a:pt x="1219" y="520"/>
                  </a:lnTo>
                  <a:lnTo>
                    <a:pt x="1219" y="521"/>
                  </a:lnTo>
                  <a:cubicBezTo>
                    <a:pt x="1218" y="528"/>
                    <a:pt x="1212" y="534"/>
                    <a:pt x="1205" y="534"/>
                  </a:cubicBezTo>
                  <a:cubicBezTo>
                    <a:pt x="1197" y="533"/>
                    <a:pt x="1192" y="527"/>
                    <a:pt x="1192" y="520"/>
                  </a:cubicBezTo>
                  <a:close/>
                  <a:moveTo>
                    <a:pt x="1199" y="200"/>
                  </a:moveTo>
                  <a:lnTo>
                    <a:pt x="1199" y="126"/>
                  </a:lnTo>
                  <a:lnTo>
                    <a:pt x="1200" y="14"/>
                  </a:lnTo>
                  <a:cubicBezTo>
                    <a:pt x="1200" y="6"/>
                    <a:pt x="1206" y="0"/>
                    <a:pt x="1214" y="0"/>
                  </a:cubicBezTo>
                  <a:cubicBezTo>
                    <a:pt x="1221" y="0"/>
                    <a:pt x="1227" y="6"/>
                    <a:pt x="1227" y="14"/>
                  </a:cubicBezTo>
                  <a:lnTo>
                    <a:pt x="1226" y="127"/>
                  </a:lnTo>
                  <a:lnTo>
                    <a:pt x="1225" y="200"/>
                  </a:lnTo>
                  <a:cubicBezTo>
                    <a:pt x="1225" y="208"/>
                    <a:pt x="1219" y="214"/>
                    <a:pt x="1212" y="214"/>
                  </a:cubicBezTo>
                  <a:cubicBezTo>
                    <a:pt x="1204" y="214"/>
                    <a:pt x="1198" y="208"/>
                    <a:pt x="1199" y="200"/>
                  </a:cubicBezTo>
                  <a:close/>
                </a:path>
              </a:pathLst>
            </a:custGeom>
            <a:solidFill>
              <a:srgbClr val="156082"/>
            </a:solidFill>
            <a:ln w="0" cap="flat">
              <a:solidFill>
                <a:srgbClr val="15608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9">
              <a:extLst>
                <a:ext uri="{FF2B5EF4-FFF2-40B4-BE49-F238E27FC236}">
                  <a16:creationId xmlns:a16="http://schemas.microsoft.com/office/drawing/2014/main" id="{BE671B36-8427-D94D-6FE9-31BF5D7D2F6D}"/>
                </a:ext>
              </a:extLst>
            </p:cNvPr>
            <p:cNvSpPr>
              <a:spLocks/>
            </p:cNvSpPr>
            <p:nvPr/>
          </p:nvSpPr>
          <p:spPr bwMode="auto">
            <a:xfrm>
              <a:off x="3312" y="2508"/>
              <a:ext cx="39" cy="40"/>
            </a:xfrm>
            <a:custGeom>
              <a:avLst/>
              <a:gdLst>
                <a:gd name="T0" fmla="*/ 0 w 39"/>
                <a:gd name="T1" fmla="*/ 40 h 40"/>
                <a:gd name="T2" fmla="*/ 19 w 39"/>
                <a:gd name="T3" fmla="*/ 0 h 40"/>
                <a:gd name="T4" fmla="*/ 39 w 39"/>
                <a:gd name="T5" fmla="*/ 40 h 40"/>
                <a:gd name="T6" fmla="*/ 0 w 39"/>
                <a:gd name="T7" fmla="*/ 40 h 40"/>
              </a:gdLst>
              <a:ahLst/>
              <a:cxnLst>
                <a:cxn ang="0">
                  <a:pos x="T0" y="T1"/>
                </a:cxn>
                <a:cxn ang="0">
                  <a:pos x="T2" y="T3"/>
                </a:cxn>
                <a:cxn ang="0">
                  <a:pos x="T4" y="T5"/>
                </a:cxn>
                <a:cxn ang="0">
                  <a:pos x="T6" y="T7"/>
                </a:cxn>
              </a:cxnLst>
              <a:rect l="0" t="0" r="r" b="b"/>
              <a:pathLst>
                <a:path w="39" h="40">
                  <a:moveTo>
                    <a:pt x="0" y="40"/>
                  </a:moveTo>
                  <a:lnTo>
                    <a:pt x="19" y="0"/>
                  </a:lnTo>
                  <a:lnTo>
                    <a:pt x="39" y="40"/>
                  </a:lnTo>
                  <a:lnTo>
                    <a:pt x="0" y="4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0">
              <a:extLst>
                <a:ext uri="{FF2B5EF4-FFF2-40B4-BE49-F238E27FC236}">
                  <a16:creationId xmlns:a16="http://schemas.microsoft.com/office/drawing/2014/main" id="{D215F9F2-B177-6FBD-75B3-F195C40158A7}"/>
                </a:ext>
              </a:extLst>
            </p:cNvPr>
            <p:cNvSpPr>
              <a:spLocks noChangeArrowheads="1"/>
            </p:cNvSpPr>
            <p:nvPr/>
          </p:nvSpPr>
          <p:spPr bwMode="auto">
            <a:xfrm>
              <a:off x="3199" y="2795"/>
              <a:ext cx="224"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a:extLst>
                <a:ext uri="{FF2B5EF4-FFF2-40B4-BE49-F238E27FC236}">
                  <a16:creationId xmlns:a16="http://schemas.microsoft.com/office/drawing/2014/main" id="{47774FCA-50A3-0B0B-C657-E342BA29C394}"/>
                </a:ext>
              </a:extLst>
            </p:cNvPr>
            <p:cNvSpPr>
              <a:spLocks noChangeArrowheads="1"/>
            </p:cNvSpPr>
            <p:nvPr/>
          </p:nvSpPr>
          <p:spPr bwMode="auto">
            <a:xfrm>
              <a:off x="3225" y="2797"/>
              <a:ext cx="20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115472"/>
                  </a:solidFill>
                  <a:effectLst/>
                  <a:latin typeface="Calibri" panose="020F0502020204030204" pitchFamily="34" charset="0"/>
                </a:rPr>
                <a:t>QA Failed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52">
              <a:extLst>
                <a:ext uri="{FF2B5EF4-FFF2-40B4-BE49-F238E27FC236}">
                  <a16:creationId xmlns:a16="http://schemas.microsoft.com/office/drawing/2014/main" id="{A4001131-35BE-BB3B-F172-01439525D46C}"/>
                </a:ext>
              </a:extLst>
            </p:cNvPr>
            <p:cNvSpPr>
              <a:spLocks noChangeArrowheads="1"/>
            </p:cNvSpPr>
            <p:nvPr/>
          </p:nvSpPr>
          <p:spPr bwMode="auto">
            <a:xfrm>
              <a:off x="3201" y="2849"/>
              <a:ext cx="256"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115472"/>
                  </a:solidFill>
                  <a:effectLst/>
                  <a:latin typeface="Calibri" panose="020F0502020204030204" pitchFamily="34" charset="0"/>
                </a:rPr>
                <a:t>PR Reverted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Freeform 53">
              <a:extLst>
                <a:ext uri="{FF2B5EF4-FFF2-40B4-BE49-F238E27FC236}">
                  <a16:creationId xmlns:a16="http://schemas.microsoft.com/office/drawing/2014/main" id="{B3BB68CE-D81C-221F-3235-C531C80ED2E9}"/>
                </a:ext>
              </a:extLst>
            </p:cNvPr>
            <p:cNvSpPr>
              <a:spLocks/>
            </p:cNvSpPr>
            <p:nvPr/>
          </p:nvSpPr>
          <p:spPr bwMode="auto">
            <a:xfrm>
              <a:off x="3355" y="2543"/>
              <a:ext cx="633" cy="799"/>
            </a:xfrm>
            <a:custGeom>
              <a:avLst/>
              <a:gdLst>
                <a:gd name="T0" fmla="*/ 0 w 633"/>
                <a:gd name="T1" fmla="*/ 799 h 799"/>
                <a:gd name="T2" fmla="*/ 505 w 633"/>
                <a:gd name="T3" fmla="*/ 654 h 799"/>
                <a:gd name="T4" fmla="*/ 633 w 633"/>
                <a:gd name="T5" fmla="*/ 0 h 799"/>
              </a:gdLst>
              <a:ahLst/>
              <a:cxnLst>
                <a:cxn ang="0">
                  <a:pos x="T0" y="T1"/>
                </a:cxn>
                <a:cxn ang="0">
                  <a:pos x="T2" y="T3"/>
                </a:cxn>
                <a:cxn ang="0">
                  <a:pos x="T4" y="T5"/>
                </a:cxn>
              </a:cxnLst>
              <a:rect l="0" t="0" r="r" b="b"/>
              <a:pathLst>
                <a:path w="633" h="799">
                  <a:moveTo>
                    <a:pt x="0" y="799"/>
                  </a:moveTo>
                  <a:cubicBezTo>
                    <a:pt x="158" y="799"/>
                    <a:pt x="387" y="799"/>
                    <a:pt x="505" y="654"/>
                  </a:cubicBezTo>
                  <a:cubicBezTo>
                    <a:pt x="626" y="507"/>
                    <a:pt x="633" y="208"/>
                    <a:pt x="633" y="0"/>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a:extLst>
                <a:ext uri="{FF2B5EF4-FFF2-40B4-BE49-F238E27FC236}">
                  <a16:creationId xmlns:a16="http://schemas.microsoft.com/office/drawing/2014/main" id="{5C8681E9-F2C1-509C-D942-698E6CF1EA40}"/>
                </a:ext>
              </a:extLst>
            </p:cNvPr>
            <p:cNvSpPr>
              <a:spLocks/>
            </p:cNvSpPr>
            <p:nvPr/>
          </p:nvSpPr>
          <p:spPr bwMode="auto">
            <a:xfrm>
              <a:off x="3968" y="2508"/>
              <a:ext cx="40" cy="40"/>
            </a:xfrm>
            <a:custGeom>
              <a:avLst/>
              <a:gdLst>
                <a:gd name="T0" fmla="*/ 0 w 40"/>
                <a:gd name="T1" fmla="*/ 40 h 40"/>
                <a:gd name="T2" fmla="*/ 20 w 40"/>
                <a:gd name="T3" fmla="*/ 0 h 40"/>
                <a:gd name="T4" fmla="*/ 40 w 40"/>
                <a:gd name="T5" fmla="*/ 40 h 40"/>
                <a:gd name="T6" fmla="*/ 0 w 40"/>
                <a:gd name="T7" fmla="*/ 40 h 40"/>
              </a:gdLst>
              <a:ahLst/>
              <a:cxnLst>
                <a:cxn ang="0">
                  <a:pos x="T0" y="T1"/>
                </a:cxn>
                <a:cxn ang="0">
                  <a:pos x="T2" y="T3"/>
                </a:cxn>
                <a:cxn ang="0">
                  <a:pos x="T4" y="T5"/>
                </a:cxn>
                <a:cxn ang="0">
                  <a:pos x="T6" y="T7"/>
                </a:cxn>
              </a:cxnLst>
              <a:rect l="0" t="0" r="r" b="b"/>
              <a:pathLst>
                <a:path w="40" h="40">
                  <a:moveTo>
                    <a:pt x="0" y="40"/>
                  </a:moveTo>
                  <a:lnTo>
                    <a:pt x="20" y="0"/>
                  </a:lnTo>
                  <a:lnTo>
                    <a:pt x="40" y="40"/>
                  </a:lnTo>
                  <a:lnTo>
                    <a:pt x="0" y="4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a:extLst>
                <a:ext uri="{FF2B5EF4-FFF2-40B4-BE49-F238E27FC236}">
                  <a16:creationId xmlns:a16="http://schemas.microsoft.com/office/drawing/2014/main" id="{444C4174-6522-FAB5-7A6B-07E7F5BFA9E0}"/>
                </a:ext>
              </a:extLst>
            </p:cNvPr>
            <p:cNvSpPr>
              <a:spLocks/>
            </p:cNvSpPr>
            <p:nvPr/>
          </p:nvSpPr>
          <p:spPr bwMode="auto">
            <a:xfrm>
              <a:off x="1841" y="1573"/>
              <a:ext cx="143" cy="253"/>
            </a:xfrm>
            <a:custGeom>
              <a:avLst/>
              <a:gdLst>
                <a:gd name="T0" fmla="*/ 0 w 143"/>
                <a:gd name="T1" fmla="*/ 0 h 253"/>
                <a:gd name="T2" fmla="*/ 37 w 143"/>
                <a:gd name="T3" fmla="*/ 210 h 253"/>
                <a:gd name="T4" fmla="*/ 143 w 143"/>
                <a:gd name="T5" fmla="*/ 253 h 253"/>
              </a:gdLst>
              <a:ahLst/>
              <a:cxnLst>
                <a:cxn ang="0">
                  <a:pos x="T0" y="T1"/>
                </a:cxn>
                <a:cxn ang="0">
                  <a:pos x="T2" y="T3"/>
                </a:cxn>
                <a:cxn ang="0">
                  <a:pos x="T4" y="T5"/>
                </a:cxn>
              </a:cxnLst>
              <a:rect l="0" t="0" r="r" b="b"/>
              <a:pathLst>
                <a:path w="143" h="253">
                  <a:moveTo>
                    <a:pt x="0" y="0"/>
                  </a:moveTo>
                  <a:cubicBezTo>
                    <a:pt x="0" y="64"/>
                    <a:pt x="0" y="163"/>
                    <a:pt x="37" y="210"/>
                  </a:cubicBezTo>
                  <a:cubicBezTo>
                    <a:pt x="62" y="243"/>
                    <a:pt x="104" y="251"/>
                    <a:pt x="143" y="253"/>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a:extLst>
                <a:ext uri="{FF2B5EF4-FFF2-40B4-BE49-F238E27FC236}">
                  <a16:creationId xmlns:a16="http://schemas.microsoft.com/office/drawing/2014/main" id="{0E966E74-F953-EE66-2DA5-D7E043B0588B}"/>
                </a:ext>
              </a:extLst>
            </p:cNvPr>
            <p:cNvSpPr>
              <a:spLocks/>
            </p:cNvSpPr>
            <p:nvPr/>
          </p:nvSpPr>
          <p:spPr bwMode="auto">
            <a:xfrm>
              <a:off x="1978" y="1806"/>
              <a:ext cx="40" cy="39"/>
            </a:xfrm>
            <a:custGeom>
              <a:avLst/>
              <a:gdLst>
                <a:gd name="T0" fmla="*/ 1 w 40"/>
                <a:gd name="T1" fmla="*/ 0 h 39"/>
                <a:gd name="T2" fmla="*/ 40 w 40"/>
                <a:gd name="T3" fmla="*/ 20 h 39"/>
                <a:gd name="T4" fmla="*/ 0 w 40"/>
                <a:gd name="T5" fmla="*/ 39 h 39"/>
                <a:gd name="T6" fmla="*/ 1 w 40"/>
                <a:gd name="T7" fmla="*/ 0 h 39"/>
              </a:gdLst>
              <a:ahLst/>
              <a:cxnLst>
                <a:cxn ang="0">
                  <a:pos x="T0" y="T1"/>
                </a:cxn>
                <a:cxn ang="0">
                  <a:pos x="T2" y="T3"/>
                </a:cxn>
                <a:cxn ang="0">
                  <a:pos x="T4" y="T5"/>
                </a:cxn>
                <a:cxn ang="0">
                  <a:pos x="T6" y="T7"/>
                </a:cxn>
              </a:cxnLst>
              <a:rect l="0" t="0" r="r" b="b"/>
              <a:pathLst>
                <a:path w="40" h="39">
                  <a:moveTo>
                    <a:pt x="1" y="0"/>
                  </a:moveTo>
                  <a:lnTo>
                    <a:pt x="40" y="20"/>
                  </a:lnTo>
                  <a:lnTo>
                    <a:pt x="0" y="39"/>
                  </a:lnTo>
                  <a:lnTo>
                    <a:pt x="1" y="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57">
              <a:extLst>
                <a:ext uri="{FF2B5EF4-FFF2-40B4-BE49-F238E27FC236}">
                  <a16:creationId xmlns:a16="http://schemas.microsoft.com/office/drawing/2014/main" id="{96587AC5-BCFC-00E7-202F-A84406E6BA62}"/>
                </a:ext>
              </a:extLst>
            </p:cNvPr>
            <p:cNvSpPr>
              <a:spLocks noChangeArrowheads="1"/>
            </p:cNvSpPr>
            <p:nvPr/>
          </p:nvSpPr>
          <p:spPr bwMode="auto">
            <a:xfrm>
              <a:off x="2299" y="1750"/>
              <a:ext cx="152" cy="152"/>
            </a:xfrm>
            <a:prstGeom prst="ellipse">
              <a:avLst/>
            </a:prstGeom>
            <a:solidFill>
              <a:srgbClr val="E9713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Oval 58">
              <a:extLst>
                <a:ext uri="{FF2B5EF4-FFF2-40B4-BE49-F238E27FC236}">
                  <a16:creationId xmlns:a16="http://schemas.microsoft.com/office/drawing/2014/main" id="{CC85416C-75D1-158E-BE04-471C9FDBED7F}"/>
                </a:ext>
              </a:extLst>
            </p:cNvPr>
            <p:cNvSpPr>
              <a:spLocks noChangeArrowheads="1"/>
            </p:cNvSpPr>
            <p:nvPr/>
          </p:nvSpPr>
          <p:spPr bwMode="auto">
            <a:xfrm>
              <a:off x="2299" y="1750"/>
              <a:ext cx="152" cy="152"/>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a:extLst>
                <a:ext uri="{FF2B5EF4-FFF2-40B4-BE49-F238E27FC236}">
                  <a16:creationId xmlns:a16="http://schemas.microsoft.com/office/drawing/2014/main" id="{9806670D-1340-C019-B900-D4D7FAA03F7E}"/>
                </a:ext>
              </a:extLst>
            </p:cNvPr>
            <p:cNvSpPr>
              <a:spLocks noChangeArrowheads="1"/>
            </p:cNvSpPr>
            <p:nvPr/>
          </p:nvSpPr>
          <p:spPr bwMode="auto">
            <a:xfrm>
              <a:off x="2347" y="1792"/>
              <a:ext cx="10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Calibri" panose="020F0502020204030204" pitchFamily="34" charset="0"/>
                </a:rPr>
                <a:t>PR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Freeform 60">
              <a:extLst>
                <a:ext uri="{FF2B5EF4-FFF2-40B4-BE49-F238E27FC236}">
                  <a16:creationId xmlns:a16="http://schemas.microsoft.com/office/drawing/2014/main" id="{2DCE237A-EA60-D63D-6331-4474CCFCF5FB}"/>
                </a:ext>
              </a:extLst>
            </p:cNvPr>
            <p:cNvSpPr>
              <a:spLocks/>
            </p:cNvSpPr>
            <p:nvPr/>
          </p:nvSpPr>
          <p:spPr bwMode="auto">
            <a:xfrm>
              <a:off x="2451" y="1684"/>
              <a:ext cx="226" cy="142"/>
            </a:xfrm>
            <a:custGeom>
              <a:avLst/>
              <a:gdLst>
                <a:gd name="T0" fmla="*/ 0 w 226"/>
                <a:gd name="T1" fmla="*/ 142 h 142"/>
                <a:gd name="T2" fmla="*/ 187 w 226"/>
                <a:gd name="T3" fmla="*/ 107 h 142"/>
                <a:gd name="T4" fmla="*/ 226 w 226"/>
                <a:gd name="T5" fmla="*/ 0 h 142"/>
              </a:gdLst>
              <a:ahLst/>
              <a:cxnLst>
                <a:cxn ang="0">
                  <a:pos x="T0" y="T1"/>
                </a:cxn>
                <a:cxn ang="0">
                  <a:pos x="T2" y="T3"/>
                </a:cxn>
                <a:cxn ang="0">
                  <a:pos x="T4" y="T5"/>
                </a:cxn>
              </a:cxnLst>
              <a:rect l="0" t="0" r="r" b="b"/>
              <a:pathLst>
                <a:path w="226" h="142">
                  <a:moveTo>
                    <a:pt x="0" y="142"/>
                  </a:moveTo>
                  <a:cubicBezTo>
                    <a:pt x="57" y="142"/>
                    <a:pt x="145" y="142"/>
                    <a:pt x="187" y="107"/>
                  </a:cubicBezTo>
                  <a:cubicBezTo>
                    <a:pt x="217" y="82"/>
                    <a:pt x="225" y="38"/>
                    <a:pt x="226" y="0"/>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61">
              <a:extLst>
                <a:ext uri="{FF2B5EF4-FFF2-40B4-BE49-F238E27FC236}">
                  <a16:creationId xmlns:a16="http://schemas.microsoft.com/office/drawing/2014/main" id="{940300E7-FEB3-C51D-9ECA-E7093CB4CC56}"/>
                </a:ext>
              </a:extLst>
            </p:cNvPr>
            <p:cNvSpPr>
              <a:spLocks/>
            </p:cNvSpPr>
            <p:nvPr/>
          </p:nvSpPr>
          <p:spPr bwMode="auto">
            <a:xfrm>
              <a:off x="2658" y="1649"/>
              <a:ext cx="39" cy="40"/>
            </a:xfrm>
            <a:custGeom>
              <a:avLst/>
              <a:gdLst>
                <a:gd name="T0" fmla="*/ 0 w 39"/>
                <a:gd name="T1" fmla="*/ 39 h 40"/>
                <a:gd name="T2" fmla="*/ 20 w 39"/>
                <a:gd name="T3" fmla="*/ 0 h 40"/>
                <a:gd name="T4" fmla="*/ 39 w 39"/>
                <a:gd name="T5" fmla="*/ 40 h 40"/>
                <a:gd name="T6" fmla="*/ 0 w 39"/>
                <a:gd name="T7" fmla="*/ 39 h 40"/>
              </a:gdLst>
              <a:ahLst/>
              <a:cxnLst>
                <a:cxn ang="0">
                  <a:pos x="T0" y="T1"/>
                </a:cxn>
                <a:cxn ang="0">
                  <a:pos x="T2" y="T3"/>
                </a:cxn>
                <a:cxn ang="0">
                  <a:pos x="T4" y="T5"/>
                </a:cxn>
                <a:cxn ang="0">
                  <a:pos x="T6" y="T7"/>
                </a:cxn>
              </a:cxnLst>
              <a:rect l="0" t="0" r="r" b="b"/>
              <a:pathLst>
                <a:path w="39" h="40">
                  <a:moveTo>
                    <a:pt x="0" y="39"/>
                  </a:moveTo>
                  <a:lnTo>
                    <a:pt x="20" y="0"/>
                  </a:lnTo>
                  <a:lnTo>
                    <a:pt x="39" y="40"/>
                  </a:lnTo>
                  <a:lnTo>
                    <a:pt x="0" y="39"/>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2">
              <a:extLst>
                <a:ext uri="{FF2B5EF4-FFF2-40B4-BE49-F238E27FC236}">
                  <a16:creationId xmlns:a16="http://schemas.microsoft.com/office/drawing/2014/main" id="{1D2A999C-8755-97C2-4F89-6D2BE26B6D94}"/>
                </a:ext>
              </a:extLst>
            </p:cNvPr>
            <p:cNvSpPr>
              <a:spLocks/>
            </p:cNvSpPr>
            <p:nvPr/>
          </p:nvSpPr>
          <p:spPr bwMode="auto">
            <a:xfrm>
              <a:off x="2451" y="1826"/>
              <a:ext cx="224" cy="496"/>
            </a:xfrm>
            <a:custGeom>
              <a:avLst/>
              <a:gdLst>
                <a:gd name="T0" fmla="*/ 0 w 224"/>
                <a:gd name="T1" fmla="*/ 0 h 496"/>
                <a:gd name="T2" fmla="*/ 173 w 224"/>
                <a:gd name="T3" fmla="*/ 81 h 496"/>
                <a:gd name="T4" fmla="*/ 224 w 224"/>
                <a:gd name="T5" fmla="*/ 496 h 496"/>
              </a:gdLst>
              <a:ahLst/>
              <a:cxnLst>
                <a:cxn ang="0">
                  <a:pos x="T0" y="T1"/>
                </a:cxn>
                <a:cxn ang="0">
                  <a:pos x="T2" y="T3"/>
                </a:cxn>
                <a:cxn ang="0">
                  <a:pos x="T4" y="T5"/>
                </a:cxn>
              </a:cxnLst>
              <a:rect l="0" t="0" r="r" b="b"/>
              <a:pathLst>
                <a:path w="224" h="496">
                  <a:moveTo>
                    <a:pt x="0" y="0"/>
                  </a:moveTo>
                  <a:cubicBezTo>
                    <a:pt x="56" y="0"/>
                    <a:pt x="131" y="0"/>
                    <a:pt x="173" y="81"/>
                  </a:cubicBezTo>
                  <a:cubicBezTo>
                    <a:pt x="220" y="171"/>
                    <a:pt x="223" y="363"/>
                    <a:pt x="224" y="496"/>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63">
              <a:extLst>
                <a:ext uri="{FF2B5EF4-FFF2-40B4-BE49-F238E27FC236}">
                  <a16:creationId xmlns:a16="http://schemas.microsoft.com/office/drawing/2014/main" id="{60534AF8-8F33-99D7-A3CB-9E0E362054AC}"/>
                </a:ext>
              </a:extLst>
            </p:cNvPr>
            <p:cNvSpPr>
              <a:spLocks/>
            </p:cNvSpPr>
            <p:nvPr/>
          </p:nvSpPr>
          <p:spPr bwMode="auto">
            <a:xfrm>
              <a:off x="2655" y="2317"/>
              <a:ext cx="40" cy="40"/>
            </a:xfrm>
            <a:custGeom>
              <a:avLst/>
              <a:gdLst>
                <a:gd name="T0" fmla="*/ 40 w 40"/>
                <a:gd name="T1" fmla="*/ 0 h 40"/>
                <a:gd name="T2" fmla="*/ 20 w 40"/>
                <a:gd name="T3" fmla="*/ 40 h 40"/>
                <a:gd name="T4" fmla="*/ 0 w 40"/>
                <a:gd name="T5" fmla="*/ 0 h 40"/>
                <a:gd name="T6" fmla="*/ 40 w 40"/>
                <a:gd name="T7" fmla="*/ 0 h 40"/>
              </a:gdLst>
              <a:ahLst/>
              <a:cxnLst>
                <a:cxn ang="0">
                  <a:pos x="T0" y="T1"/>
                </a:cxn>
                <a:cxn ang="0">
                  <a:pos x="T2" y="T3"/>
                </a:cxn>
                <a:cxn ang="0">
                  <a:pos x="T4" y="T5"/>
                </a:cxn>
                <a:cxn ang="0">
                  <a:pos x="T6" y="T7"/>
                </a:cxn>
              </a:cxnLst>
              <a:rect l="0" t="0" r="r" b="b"/>
              <a:pathLst>
                <a:path w="40" h="40">
                  <a:moveTo>
                    <a:pt x="40" y="0"/>
                  </a:moveTo>
                  <a:lnTo>
                    <a:pt x="20" y="40"/>
                  </a:lnTo>
                  <a:lnTo>
                    <a:pt x="0" y="0"/>
                  </a:lnTo>
                  <a:lnTo>
                    <a:pt x="40" y="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64">
              <a:extLst>
                <a:ext uri="{FF2B5EF4-FFF2-40B4-BE49-F238E27FC236}">
                  <a16:creationId xmlns:a16="http://schemas.microsoft.com/office/drawing/2014/main" id="{C0E116C8-2A4D-A73F-7DBE-4E44359872AB}"/>
                </a:ext>
              </a:extLst>
            </p:cNvPr>
            <p:cNvSpPr>
              <a:spLocks noChangeArrowheads="1"/>
            </p:cNvSpPr>
            <p:nvPr/>
          </p:nvSpPr>
          <p:spPr bwMode="auto">
            <a:xfrm>
              <a:off x="2602" y="1498"/>
              <a:ext cx="152" cy="151"/>
            </a:xfrm>
            <a:prstGeom prst="ellipse">
              <a:avLst/>
            </a:prstGeom>
            <a:solidFill>
              <a:srgbClr val="A0DFF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Oval 65">
              <a:extLst>
                <a:ext uri="{FF2B5EF4-FFF2-40B4-BE49-F238E27FC236}">
                  <a16:creationId xmlns:a16="http://schemas.microsoft.com/office/drawing/2014/main" id="{6FA0B3A2-7C95-5655-38C7-7AB097B8793A}"/>
                </a:ext>
              </a:extLst>
            </p:cNvPr>
            <p:cNvSpPr>
              <a:spLocks noChangeArrowheads="1"/>
            </p:cNvSpPr>
            <p:nvPr/>
          </p:nvSpPr>
          <p:spPr bwMode="auto">
            <a:xfrm>
              <a:off x="2602" y="1498"/>
              <a:ext cx="152"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Rectangle 66">
              <a:extLst>
                <a:ext uri="{FF2B5EF4-FFF2-40B4-BE49-F238E27FC236}">
                  <a16:creationId xmlns:a16="http://schemas.microsoft.com/office/drawing/2014/main" id="{31F0E088-0119-C829-615C-83CE674C80C5}"/>
                </a:ext>
              </a:extLst>
            </p:cNvPr>
            <p:cNvSpPr>
              <a:spLocks noChangeArrowheads="1"/>
            </p:cNvSpPr>
            <p:nvPr/>
          </p:nvSpPr>
          <p:spPr bwMode="auto">
            <a:xfrm>
              <a:off x="2483" y="1386"/>
              <a:ext cx="47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156082"/>
                  </a:solidFill>
                  <a:effectLst/>
                  <a:latin typeface="Calibri" panose="020F0502020204030204" pitchFamily="34" charset="0"/>
                </a:rPr>
                <a:t>Hotfix202409.1.1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Oval 67">
              <a:extLst>
                <a:ext uri="{FF2B5EF4-FFF2-40B4-BE49-F238E27FC236}">
                  <a16:creationId xmlns:a16="http://schemas.microsoft.com/office/drawing/2014/main" id="{C1C73EB6-7ED9-7B9F-7A53-668FEB4FA297}"/>
                </a:ext>
              </a:extLst>
            </p:cNvPr>
            <p:cNvSpPr>
              <a:spLocks noChangeArrowheads="1"/>
            </p:cNvSpPr>
            <p:nvPr/>
          </p:nvSpPr>
          <p:spPr bwMode="auto">
            <a:xfrm>
              <a:off x="4266" y="2054"/>
              <a:ext cx="151" cy="151"/>
            </a:xfrm>
            <a:prstGeom prst="ellipse">
              <a:avLst/>
            </a:pr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Oval 68">
              <a:extLst>
                <a:ext uri="{FF2B5EF4-FFF2-40B4-BE49-F238E27FC236}">
                  <a16:creationId xmlns:a16="http://schemas.microsoft.com/office/drawing/2014/main" id="{24C437EA-7E0A-9105-77F7-70955E08626B}"/>
                </a:ext>
              </a:extLst>
            </p:cNvPr>
            <p:cNvSpPr>
              <a:spLocks noChangeArrowheads="1"/>
            </p:cNvSpPr>
            <p:nvPr/>
          </p:nvSpPr>
          <p:spPr bwMode="auto">
            <a:xfrm>
              <a:off x="4266" y="2054"/>
              <a:ext cx="151"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9">
              <a:extLst>
                <a:ext uri="{FF2B5EF4-FFF2-40B4-BE49-F238E27FC236}">
                  <a16:creationId xmlns:a16="http://schemas.microsoft.com/office/drawing/2014/main" id="{E5850DB0-97AC-C0D8-E973-BDDDDC96A55F}"/>
                </a:ext>
              </a:extLst>
            </p:cNvPr>
            <p:cNvSpPr>
              <a:spLocks/>
            </p:cNvSpPr>
            <p:nvPr/>
          </p:nvSpPr>
          <p:spPr bwMode="auto">
            <a:xfrm>
              <a:off x="4165" y="2133"/>
              <a:ext cx="66" cy="300"/>
            </a:xfrm>
            <a:custGeom>
              <a:avLst/>
              <a:gdLst>
                <a:gd name="T0" fmla="*/ 0 w 66"/>
                <a:gd name="T1" fmla="*/ 300 h 300"/>
                <a:gd name="T2" fmla="*/ 23 w 66"/>
                <a:gd name="T3" fmla="*/ 41 h 300"/>
                <a:gd name="T4" fmla="*/ 66 w 66"/>
                <a:gd name="T5" fmla="*/ 0 h 300"/>
              </a:gdLst>
              <a:ahLst/>
              <a:cxnLst>
                <a:cxn ang="0">
                  <a:pos x="T0" y="T1"/>
                </a:cxn>
                <a:cxn ang="0">
                  <a:pos x="T2" y="T3"/>
                </a:cxn>
                <a:cxn ang="0">
                  <a:pos x="T4" y="T5"/>
                </a:cxn>
              </a:cxnLst>
              <a:rect l="0" t="0" r="r" b="b"/>
              <a:pathLst>
                <a:path w="66" h="300">
                  <a:moveTo>
                    <a:pt x="0" y="300"/>
                  </a:moveTo>
                  <a:cubicBezTo>
                    <a:pt x="0" y="224"/>
                    <a:pt x="0" y="97"/>
                    <a:pt x="23" y="41"/>
                  </a:cubicBezTo>
                  <a:cubicBezTo>
                    <a:pt x="34" y="15"/>
                    <a:pt x="50" y="4"/>
                    <a:pt x="66" y="0"/>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70">
              <a:extLst>
                <a:ext uri="{FF2B5EF4-FFF2-40B4-BE49-F238E27FC236}">
                  <a16:creationId xmlns:a16="http://schemas.microsoft.com/office/drawing/2014/main" id="{E820C236-B909-AF80-7FB6-BBB4770F0FD5}"/>
                </a:ext>
              </a:extLst>
            </p:cNvPr>
            <p:cNvSpPr>
              <a:spLocks/>
            </p:cNvSpPr>
            <p:nvPr/>
          </p:nvSpPr>
          <p:spPr bwMode="auto">
            <a:xfrm>
              <a:off x="4225" y="2113"/>
              <a:ext cx="41" cy="40"/>
            </a:xfrm>
            <a:custGeom>
              <a:avLst/>
              <a:gdLst>
                <a:gd name="T0" fmla="*/ 0 w 41"/>
                <a:gd name="T1" fmla="*/ 0 h 40"/>
                <a:gd name="T2" fmla="*/ 41 w 41"/>
                <a:gd name="T3" fmla="*/ 16 h 40"/>
                <a:gd name="T4" fmla="*/ 3 w 41"/>
                <a:gd name="T5" fmla="*/ 40 h 40"/>
                <a:gd name="T6" fmla="*/ 0 w 41"/>
                <a:gd name="T7" fmla="*/ 0 h 40"/>
              </a:gdLst>
              <a:ahLst/>
              <a:cxnLst>
                <a:cxn ang="0">
                  <a:pos x="T0" y="T1"/>
                </a:cxn>
                <a:cxn ang="0">
                  <a:pos x="T2" y="T3"/>
                </a:cxn>
                <a:cxn ang="0">
                  <a:pos x="T4" y="T5"/>
                </a:cxn>
                <a:cxn ang="0">
                  <a:pos x="T6" y="T7"/>
                </a:cxn>
              </a:cxnLst>
              <a:rect l="0" t="0" r="r" b="b"/>
              <a:pathLst>
                <a:path w="41" h="40">
                  <a:moveTo>
                    <a:pt x="0" y="0"/>
                  </a:moveTo>
                  <a:lnTo>
                    <a:pt x="41" y="16"/>
                  </a:lnTo>
                  <a:lnTo>
                    <a:pt x="3" y="40"/>
                  </a:lnTo>
                  <a:lnTo>
                    <a:pt x="0" y="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71">
              <a:extLst>
                <a:ext uri="{FF2B5EF4-FFF2-40B4-BE49-F238E27FC236}">
                  <a16:creationId xmlns:a16="http://schemas.microsoft.com/office/drawing/2014/main" id="{CE006A0C-9B36-2FDE-6579-1407D977A229}"/>
                </a:ext>
              </a:extLst>
            </p:cNvPr>
            <p:cNvSpPr>
              <a:spLocks noChangeArrowheads="1"/>
            </p:cNvSpPr>
            <p:nvPr/>
          </p:nvSpPr>
          <p:spPr bwMode="auto">
            <a:xfrm>
              <a:off x="5150" y="2054"/>
              <a:ext cx="151" cy="151"/>
            </a:xfrm>
            <a:prstGeom prst="ellipse">
              <a:avLst/>
            </a:pr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Oval 72">
              <a:extLst>
                <a:ext uri="{FF2B5EF4-FFF2-40B4-BE49-F238E27FC236}">
                  <a16:creationId xmlns:a16="http://schemas.microsoft.com/office/drawing/2014/main" id="{42EE38F9-8D9E-BAE0-5411-089A9260BD6F}"/>
                </a:ext>
              </a:extLst>
            </p:cNvPr>
            <p:cNvSpPr>
              <a:spLocks noChangeArrowheads="1"/>
            </p:cNvSpPr>
            <p:nvPr/>
          </p:nvSpPr>
          <p:spPr bwMode="auto">
            <a:xfrm>
              <a:off x="5150" y="2054"/>
              <a:ext cx="151"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Rectangle 73">
              <a:extLst>
                <a:ext uri="{FF2B5EF4-FFF2-40B4-BE49-F238E27FC236}">
                  <a16:creationId xmlns:a16="http://schemas.microsoft.com/office/drawing/2014/main" id="{CB569AFD-977F-B1FC-2BFF-7558A7BBBD96}"/>
                </a:ext>
              </a:extLst>
            </p:cNvPr>
            <p:cNvSpPr>
              <a:spLocks noChangeArrowheads="1"/>
            </p:cNvSpPr>
            <p:nvPr/>
          </p:nvSpPr>
          <p:spPr bwMode="auto">
            <a:xfrm>
              <a:off x="5197" y="2094"/>
              <a:ext cx="10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Calibri" panose="020F0502020204030204" pitchFamily="34" charset="0"/>
                </a:rPr>
                <a:t>PR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5" name="Line 74">
              <a:extLst>
                <a:ext uri="{FF2B5EF4-FFF2-40B4-BE49-F238E27FC236}">
                  <a16:creationId xmlns:a16="http://schemas.microsoft.com/office/drawing/2014/main" id="{FA2E83F2-BEE9-FD38-88F9-28F7E87BE638}"/>
                </a:ext>
              </a:extLst>
            </p:cNvPr>
            <p:cNvSpPr>
              <a:spLocks noChangeShapeType="1"/>
            </p:cNvSpPr>
            <p:nvPr/>
          </p:nvSpPr>
          <p:spPr bwMode="auto">
            <a:xfrm>
              <a:off x="4417" y="2129"/>
              <a:ext cx="733" cy="0"/>
            </a:xfrm>
            <a:prstGeom prst="line">
              <a:avLst/>
            </a:prstGeom>
            <a:noFill/>
            <a:ln w="7938" cap="rnd">
              <a:solidFill>
                <a:srgbClr val="15608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5">
              <a:extLst>
                <a:ext uri="{FF2B5EF4-FFF2-40B4-BE49-F238E27FC236}">
                  <a16:creationId xmlns:a16="http://schemas.microsoft.com/office/drawing/2014/main" id="{EB1F5A04-B203-991C-94E5-859A45C756F5}"/>
                </a:ext>
              </a:extLst>
            </p:cNvPr>
            <p:cNvSpPr>
              <a:spLocks/>
            </p:cNvSpPr>
            <p:nvPr/>
          </p:nvSpPr>
          <p:spPr bwMode="auto">
            <a:xfrm>
              <a:off x="5301" y="1684"/>
              <a:ext cx="354" cy="445"/>
            </a:xfrm>
            <a:custGeom>
              <a:avLst/>
              <a:gdLst>
                <a:gd name="T0" fmla="*/ 0 w 354"/>
                <a:gd name="T1" fmla="*/ 445 h 445"/>
                <a:gd name="T2" fmla="*/ 282 w 354"/>
                <a:gd name="T3" fmla="*/ 363 h 445"/>
                <a:gd name="T4" fmla="*/ 354 w 354"/>
                <a:gd name="T5" fmla="*/ 0 h 445"/>
              </a:gdLst>
              <a:ahLst/>
              <a:cxnLst>
                <a:cxn ang="0">
                  <a:pos x="T0" y="T1"/>
                </a:cxn>
                <a:cxn ang="0">
                  <a:pos x="T2" y="T3"/>
                </a:cxn>
                <a:cxn ang="0">
                  <a:pos x="T4" y="T5"/>
                </a:cxn>
              </a:cxnLst>
              <a:rect l="0" t="0" r="r" b="b"/>
              <a:pathLst>
                <a:path w="354" h="445">
                  <a:moveTo>
                    <a:pt x="0" y="445"/>
                  </a:moveTo>
                  <a:cubicBezTo>
                    <a:pt x="89" y="445"/>
                    <a:pt x="216" y="445"/>
                    <a:pt x="282" y="363"/>
                  </a:cubicBezTo>
                  <a:cubicBezTo>
                    <a:pt x="347" y="281"/>
                    <a:pt x="353" y="119"/>
                    <a:pt x="354" y="0"/>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76">
              <a:extLst>
                <a:ext uri="{FF2B5EF4-FFF2-40B4-BE49-F238E27FC236}">
                  <a16:creationId xmlns:a16="http://schemas.microsoft.com/office/drawing/2014/main" id="{6F55FF0C-15D0-6F5C-F2D3-6A2387725023}"/>
                </a:ext>
              </a:extLst>
            </p:cNvPr>
            <p:cNvSpPr>
              <a:spLocks/>
            </p:cNvSpPr>
            <p:nvPr/>
          </p:nvSpPr>
          <p:spPr bwMode="auto">
            <a:xfrm>
              <a:off x="5635" y="1649"/>
              <a:ext cx="39" cy="40"/>
            </a:xfrm>
            <a:custGeom>
              <a:avLst/>
              <a:gdLst>
                <a:gd name="T0" fmla="*/ 0 w 39"/>
                <a:gd name="T1" fmla="*/ 40 h 40"/>
                <a:gd name="T2" fmla="*/ 20 w 39"/>
                <a:gd name="T3" fmla="*/ 0 h 40"/>
                <a:gd name="T4" fmla="*/ 39 w 39"/>
                <a:gd name="T5" fmla="*/ 40 h 40"/>
                <a:gd name="T6" fmla="*/ 0 w 39"/>
                <a:gd name="T7" fmla="*/ 40 h 40"/>
              </a:gdLst>
              <a:ahLst/>
              <a:cxnLst>
                <a:cxn ang="0">
                  <a:pos x="T0" y="T1"/>
                </a:cxn>
                <a:cxn ang="0">
                  <a:pos x="T2" y="T3"/>
                </a:cxn>
                <a:cxn ang="0">
                  <a:pos x="T4" y="T5"/>
                </a:cxn>
                <a:cxn ang="0">
                  <a:pos x="T6" y="T7"/>
                </a:cxn>
              </a:cxnLst>
              <a:rect l="0" t="0" r="r" b="b"/>
              <a:pathLst>
                <a:path w="39" h="40">
                  <a:moveTo>
                    <a:pt x="0" y="40"/>
                  </a:moveTo>
                  <a:lnTo>
                    <a:pt x="20" y="0"/>
                  </a:lnTo>
                  <a:lnTo>
                    <a:pt x="39" y="40"/>
                  </a:lnTo>
                  <a:lnTo>
                    <a:pt x="0" y="4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7">
              <a:extLst>
                <a:ext uri="{FF2B5EF4-FFF2-40B4-BE49-F238E27FC236}">
                  <a16:creationId xmlns:a16="http://schemas.microsoft.com/office/drawing/2014/main" id="{9E34CE10-7254-579E-5B6A-CA097A07E716}"/>
                </a:ext>
              </a:extLst>
            </p:cNvPr>
            <p:cNvSpPr>
              <a:spLocks/>
            </p:cNvSpPr>
            <p:nvPr/>
          </p:nvSpPr>
          <p:spPr bwMode="auto">
            <a:xfrm>
              <a:off x="5301" y="2129"/>
              <a:ext cx="51" cy="193"/>
            </a:xfrm>
            <a:custGeom>
              <a:avLst/>
              <a:gdLst>
                <a:gd name="T0" fmla="*/ 0 w 51"/>
                <a:gd name="T1" fmla="*/ 0 h 193"/>
                <a:gd name="T2" fmla="*/ 39 w 51"/>
                <a:gd name="T3" fmla="*/ 33 h 193"/>
                <a:gd name="T4" fmla="*/ 51 w 51"/>
                <a:gd name="T5" fmla="*/ 193 h 193"/>
              </a:gdLst>
              <a:ahLst/>
              <a:cxnLst>
                <a:cxn ang="0">
                  <a:pos x="T0" y="T1"/>
                </a:cxn>
                <a:cxn ang="0">
                  <a:pos x="T2" y="T3"/>
                </a:cxn>
                <a:cxn ang="0">
                  <a:pos x="T4" y="T5"/>
                </a:cxn>
              </a:cxnLst>
              <a:rect l="0" t="0" r="r" b="b"/>
              <a:pathLst>
                <a:path w="51" h="193">
                  <a:moveTo>
                    <a:pt x="0" y="0"/>
                  </a:moveTo>
                  <a:cubicBezTo>
                    <a:pt x="13" y="0"/>
                    <a:pt x="29" y="0"/>
                    <a:pt x="39" y="33"/>
                  </a:cubicBezTo>
                  <a:cubicBezTo>
                    <a:pt x="48" y="67"/>
                    <a:pt x="50" y="137"/>
                    <a:pt x="51" y="193"/>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78">
              <a:extLst>
                <a:ext uri="{FF2B5EF4-FFF2-40B4-BE49-F238E27FC236}">
                  <a16:creationId xmlns:a16="http://schemas.microsoft.com/office/drawing/2014/main" id="{F3892F92-32A3-BC70-9387-645045C7394C}"/>
                </a:ext>
              </a:extLst>
            </p:cNvPr>
            <p:cNvSpPr>
              <a:spLocks/>
            </p:cNvSpPr>
            <p:nvPr/>
          </p:nvSpPr>
          <p:spPr bwMode="auto">
            <a:xfrm>
              <a:off x="5332" y="2317"/>
              <a:ext cx="39" cy="40"/>
            </a:xfrm>
            <a:custGeom>
              <a:avLst/>
              <a:gdLst>
                <a:gd name="T0" fmla="*/ 39 w 39"/>
                <a:gd name="T1" fmla="*/ 0 h 40"/>
                <a:gd name="T2" fmla="*/ 20 w 39"/>
                <a:gd name="T3" fmla="*/ 40 h 40"/>
                <a:gd name="T4" fmla="*/ 0 w 39"/>
                <a:gd name="T5" fmla="*/ 0 h 40"/>
                <a:gd name="T6" fmla="*/ 39 w 39"/>
                <a:gd name="T7" fmla="*/ 0 h 40"/>
              </a:gdLst>
              <a:ahLst/>
              <a:cxnLst>
                <a:cxn ang="0">
                  <a:pos x="T0" y="T1"/>
                </a:cxn>
                <a:cxn ang="0">
                  <a:pos x="T2" y="T3"/>
                </a:cxn>
                <a:cxn ang="0">
                  <a:pos x="T4" y="T5"/>
                </a:cxn>
                <a:cxn ang="0">
                  <a:pos x="T6" y="T7"/>
                </a:cxn>
              </a:cxnLst>
              <a:rect l="0" t="0" r="r" b="b"/>
              <a:pathLst>
                <a:path w="39" h="40">
                  <a:moveTo>
                    <a:pt x="39" y="0"/>
                  </a:moveTo>
                  <a:lnTo>
                    <a:pt x="20" y="40"/>
                  </a:lnTo>
                  <a:lnTo>
                    <a:pt x="0" y="0"/>
                  </a:lnTo>
                  <a:lnTo>
                    <a:pt x="39" y="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79">
              <a:extLst>
                <a:ext uri="{FF2B5EF4-FFF2-40B4-BE49-F238E27FC236}">
                  <a16:creationId xmlns:a16="http://schemas.microsoft.com/office/drawing/2014/main" id="{FE1D559F-AF75-B4F5-7A2A-08401943C3A4}"/>
                </a:ext>
              </a:extLst>
            </p:cNvPr>
            <p:cNvSpPr>
              <a:spLocks noChangeArrowheads="1"/>
            </p:cNvSpPr>
            <p:nvPr/>
          </p:nvSpPr>
          <p:spPr bwMode="auto">
            <a:xfrm>
              <a:off x="5579" y="1498"/>
              <a:ext cx="152" cy="151"/>
            </a:xfrm>
            <a:prstGeom prst="ellipse">
              <a:avLst/>
            </a:prstGeom>
            <a:solidFill>
              <a:srgbClr val="A0DFF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Oval 80">
              <a:extLst>
                <a:ext uri="{FF2B5EF4-FFF2-40B4-BE49-F238E27FC236}">
                  <a16:creationId xmlns:a16="http://schemas.microsoft.com/office/drawing/2014/main" id="{DE472E40-2403-9F73-AF45-91D6C45CDABC}"/>
                </a:ext>
              </a:extLst>
            </p:cNvPr>
            <p:cNvSpPr>
              <a:spLocks noChangeArrowheads="1"/>
            </p:cNvSpPr>
            <p:nvPr/>
          </p:nvSpPr>
          <p:spPr bwMode="auto">
            <a:xfrm>
              <a:off x="5579" y="1498"/>
              <a:ext cx="152"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4FBEB7E9-F590-7DB4-302A-DD5A15248972}"/>
                </a:ext>
              </a:extLst>
            </p:cNvPr>
            <p:cNvSpPr>
              <a:spLocks noChangeArrowheads="1"/>
            </p:cNvSpPr>
            <p:nvPr/>
          </p:nvSpPr>
          <p:spPr bwMode="auto">
            <a:xfrm>
              <a:off x="5462" y="1386"/>
              <a:ext cx="47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156082"/>
                  </a:solidFill>
                  <a:effectLst/>
                  <a:latin typeface="Calibri" panose="020F0502020204030204" pitchFamily="34" charset="0"/>
                </a:rPr>
                <a:t>Release202410.1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82">
              <a:extLst>
                <a:ext uri="{FF2B5EF4-FFF2-40B4-BE49-F238E27FC236}">
                  <a16:creationId xmlns:a16="http://schemas.microsoft.com/office/drawing/2014/main" id="{6CB5A06C-15C8-E6D1-B46F-D02BBEC64D1E}"/>
                </a:ext>
              </a:extLst>
            </p:cNvPr>
            <p:cNvSpPr>
              <a:spLocks noChangeArrowheads="1"/>
            </p:cNvSpPr>
            <p:nvPr/>
          </p:nvSpPr>
          <p:spPr bwMode="auto">
            <a:xfrm>
              <a:off x="1310" y="1784"/>
              <a:ext cx="20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156082"/>
                  </a:solidFill>
                  <a:effectLst/>
                  <a:latin typeface="Calibri" panose="020F0502020204030204" pitchFamily="34" charset="0"/>
                </a:rPr>
                <a:t>hotfix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4" name="Rectangle 83">
              <a:extLst>
                <a:ext uri="{FF2B5EF4-FFF2-40B4-BE49-F238E27FC236}">
                  <a16:creationId xmlns:a16="http://schemas.microsoft.com/office/drawing/2014/main" id="{A77DDBC1-3A3D-E30D-03DC-B1B249056118}"/>
                </a:ext>
              </a:extLst>
            </p:cNvPr>
            <p:cNvSpPr>
              <a:spLocks noChangeArrowheads="1"/>
            </p:cNvSpPr>
            <p:nvPr/>
          </p:nvSpPr>
          <p:spPr bwMode="auto">
            <a:xfrm>
              <a:off x="1310" y="2087"/>
              <a:ext cx="246"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56082"/>
                  </a:solidFill>
                  <a:effectLst/>
                  <a:latin typeface="Calibri" panose="020F0502020204030204" pitchFamily="34" charset="0"/>
                </a:rPr>
                <a:t>release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Oval 84">
              <a:extLst>
                <a:ext uri="{FF2B5EF4-FFF2-40B4-BE49-F238E27FC236}">
                  <a16:creationId xmlns:a16="http://schemas.microsoft.com/office/drawing/2014/main" id="{314F3BFD-3495-4592-80BC-F77CEE939729}"/>
                </a:ext>
              </a:extLst>
            </p:cNvPr>
            <p:cNvSpPr>
              <a:spLocks noChangeArrowheads="1"/>
            </p:cNvSpPr>
            <p:nvPr/>
          </p:nvSpPr>
          <p:spPr bwMode="auto">
            <a:xfrm>
              <a:off x="3710" y="2963"/>
              <a:ext cx="152" cy="152"/>
            </a:xfrm>
            <a:prstGeom prst="ellipse">
              <a:avLst/>
            </a:prstGeom>
            <a:solidFill>
              <a:srgbClr val="B3E5A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Oval 85">
              <a:extLst>
                <a:ext uri="{FF2B5EF4-FFF2-40B4-BE49-F238E27FC236}">
                  <a16:creationId xmlns:a16="http://schemas.microsoft.com/office/drawing/2014/main" id="{33B04815-5883-74D1-CC6C-31F2031F9F67}"/>
                </a:ext>
              </a:extLst>
            </p:cNvPr>
            <p:cNvSpPr>
              <a:spLocks noChangeArrowheads="1"/>
            </p:cNvSpPr>
            <p:nvPr/>
          </p:nvSpPr>
          <p:spPr bwMode="auto">
            <a:xfrm>
              <a:off x="3710" y="2963"/>
              <a:ext cx="152" cy="152"/>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Rectangle 86">
              <a:extLst>
                <a:ext uri="{FF2B5EF4-FFF2-40B4-BE49-F238E27FC236}">
                  <a16:creationId xmlns:a16="http://schemas.microsoft.com/office/drawing/2014/main" id="{EBD31647-8472-D09F-5C21-F18635661976}"/>
                </a:ext>
              </a:extLst>
            </p:cNvPr>
            <p:cNvSpPr>
              <a:spLocks noChangeArrowheads="1"/>
            </p:cNvSpPr>
            <p:nvPr/>
          </p:nvSpPr>
          <p:spPr bwMode="auto">
            <a:xfrm>
              <a:off x="3758" y="3003"/>
              <a:ext cx="101"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Calibri" panose="020F0502020204030204" pitchFamily="34" charset="0"/>
                </a:rPr>
                <a:t>PR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8" name="Line 87">
              <a:extLst>
                <a:ext uri="{FF2B5EF4-FFF2-40B4-BE49-F238E27FC236}">
                  <a16:creationId xmlns:a16="http://schemas.microsoft.com/office/drawing/2014/main" id="{3E0FE530-0509-B2C4-3752-B222049597C3}"/>
                </a:ext>
              </a:extLst>
            </p:cNvPr>
            <p:cNvSpPr>
              <a:spLocks noChangeShapeType="1"/>
            </p:cNvSpPr>
            <p:nvPr/>
          </p:nvSpPr>
          <p:spPr bwMode="auto">
            <a:xfrm flipV="1">
              <a:off x="3079" y="3039"/>
              <a:ext cx="631" cy="2"/>
            </a:xfrm>
            <a:prstGeom prst="line">
              <a:avLst/>
            </a:prstGeom>
            <a:noFill/>
            <a:ln w="7938" cap="rnd">
              <a:solidFill>
                <a:srgbClr val="15608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88">
              <a:extLst>
                <a:ext uri="{FF2B5EF4-FFF2-40B4-BE49-F238E27FC236}">
                  <a16:creationId xmlns:a16="http://schemas.microsoft.com/office/drawing/2014/main" id="{3E7CF86E-E334-2551-99B6-7F13CEBBFE14}"/>
                </a:ext>
              </a:extLst>
            </p:cNvPr>
            <p:cNvSpPr>
              <a:spLocks/>
            </p:cNvSpPr>
            <p:nvPr/>
          </p:nvSpPr>
          <p:spPr bwMode="auto">
            <a:xfrm>
              <a:off x="3862" y="2543"/>
              <a:ext cx="454" cy="496"/>
            </a:xfrm>
            <a:custGeom>
              <a:avLst/>
              <a:gdLst>
                <a:gd name="T0" fmla="*/ 0 w 454"/>
                <a:gd name="T1" fmla="*/ 496 h 496"/>
                <a:gd name="T2" fmla="*/ 365 w 454"/>
                <a:gd name="T3" fmla="*/ 401 h 496"/>
                <a:gd name="T4" fmla="*/ 454 w 454"/>
                <a:gd name="T5" fmla="*/ 0 h 496"/>
              </a:gdLst>
              <a:ahLst/>
              <a:cxnLst>
                <a:cxn ang="0">
                  <a:pos x="T0" y="T1"/>
                </a:cxn>
                <a:cxn ang="0">
                  <a:pos x="T2" y="T3"/>
                </a:cxn>
                <a:cxn ang="0">
                  <a:pos x="T4" y="T5"/>
                </a:cxn>
              </a:cxnLst>
              <a:rect l="0" t="0" r="r" b="b"/>
              <a:pathLst>
                <a:path w="454" h="496">
                  <a:moveTo>
                    <a:pt x="0" y="496"/>
                  </a:moveTo>
                  <a:cubicBezTo>
                    <a:pt x="113" y="496"/>
                    <a:pt x="280" y="496"/>
                    <a:pt x="365" y="401"/>
                  </a:cubicBezTo>
                  <a:cubicBezTo>
                    <a:pt x="447" y="310"/>
                    <a:pt x="454" y="131"/>
                    <a:pt x="454" y="0"/>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89">
              <a:extLst>
                <a:ext uri="{FF2B5EF4-FFF2-40B4-BE49-F238E27FC236}">
                  <a16:creationId xmlns:a16="http://schemas.microsoft.com/office/drawing/2014/main" id="{BA66F06C-7127-FAD5-EC0A-519B3F65BC04}"/>
                </a:ext>
              </a:extLst>
            </p:cNvPr>
            <p:cNvSpPr>
              <a:spLocks/>
            </p:cNvSpPr>
            <p:nvPr/>
          </p:nvSpPr>
          <p:spPr bwMode="auto">
            <a:xfrm>
              <a:off x="4297" y="2508"/>
              <a:ext cx="39" cy="40"/>
            </a:xfrm>
            <a:custGeom>
              <a:avLst/>
              <a:gdLst>
                <a:gd name="T0" fmla="*/ 0 w 39"/>
                <a:gd name="T1" fmla="*/ 40 h 40"/>
                <a:gd name="T2" fmla="*/ 19 w 39"/>
                <a:gd name="T3" fmla="*/ 0 h 40"/>
                <a:gd name="T4" fmla="*/ 39 w 39"/>
                <a:gd name="T5" fmla="*/ 40 h 40"/>
                <a:gd name="T6" fmla="*/ 0 w 39"/>
                <a:gd name="T7" fmla="*/ 40 h 40"/>
              </a:gdLst>
              <a:ahLst/>
              <a:cxnLst>
                <a:cxn ang="0">
                  <a:pos x="T0" y="T1"/>
                </a:cxn>
                <a:cxn ang="0">
                  <a:pos x="T2" y="T3"/>
                </a:cxn>
                <a:cxn ang="0">
                  <a:pos x="T4" y="T5"/>
                </a:cxn>
                <a:cxn ang="0">
                  <a:pos x="T6" y="T7"/>
                </a:cxn>
              </a:cxnLst>
              <a:rect l="0" t="0" r="r" b="b"/>
              <a:pathLst>
                <a:path w="39" h="40">
                  <a:moveTo>
                    <a:pt x="0" y="40"/>
                  </a:moveTo>
                  <a:lnTo>
                    <a:pt x="19" y="0"/>
                  </a:lnTo>
                  <a:lnTo>
                    <a:pt x="39" y="40"/>
                  </a:lnTo>
                  <a:lnTo>
                    <a:pt x="0" y="4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90">
              <a:extLst>
                <a:ext uri="{FF2B5EF4-FFF2-40B4-BE49-F238E27FC236}">
                  <a16:creationId xmlns:a16="http://schemas.microsoft.com/office/drawing/2014/main" id="{AAABE946-2BF0-4DE9-4910-B5F1434B2AAA}"/>
                </a:ext>
              </a:extLst>
            </p:cNvPr>
            <p:cNvSpPr>
              <a:spLocks noChangeArrowheads="1"/>
            </p:cNvSpPr>
            <p:nvPr/>
          </p:nvSpPr>
          <p:spPr bwMode="auto">
            <a:xfrm>
              <a:off x="4154" y="2865"/>
              <a:ext cx="186"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91">
              <a:extLst>
                <a:ext uri="{FF2B5EF4-FFF2-40B4-BE49-F238E27FC236}">
                  <a16:creationId xmlns:a16="http://schemas.microsoft.com/office/drawing/2014/main" id="{8A1404A4-F400-1715-AE08-893A42D9E40D}"/>
                </a:ext>
              </a:extLst>
            </p:cNvPr>
            <p:cNvSpPr>
              <a:spLocks noChangeArrowheads="1"/>
            </p:cNvSpPr>
            <p:nvPr/>
          </p:nvSpPr>
          <p:spPr bwMode="auto">
            <a:xfrm>
              <a:off x="4155" y="2865"/>
              <a:ext cx="219"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115472"/>
                  </a:solidFill>
                  <a:effectLst/>
                  <a:latin typeface="Calibri" panose="020F0502020204030204" pitchFamily="34" charset="0"/>
                </a:rPr>
                <a:t>QA Passes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3" name="Rectangle 92">
              <a:extLst>
                <a:ext uri="{FF2B5EF4-FFF2-40B4-BE49-F238E27FC236}">
                  <a16:creationId xmlns:a16="http://schemas.microsoft.com/office/drawing/2014/main" id="{CE591C51-A14A-EF13-67A4-0BBB96D53206}"/>
                </a:ext>
              </a:extLst>
            </p:cNvPr>
            <p:cNvSpPr>
              <a:spLocks noChangeArrowheads="1"/>
            </p:cNvSpPr>
            <p:nvPr/>
          </p:nvSpPr>
          <p:spPr bwMode="auto">
            <a:xfrm>
              <a:off x="4159" y="2919"/>
              <a:ext cx="21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115472"/>
                  </a:solidFill>
                  <a:effectLst/>
                  <a:latin typeface="Calibri" panose="020F0502020204030204" pitchFamily="34" charset="0"/>
                </a:rPr>
                <a:t>w/Bug Fix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Rectangle 93">
              <a:extLst>
                <a:ext uri="{FF2B5EF4-FFF2-40B4-BE49-F238E27FC236}">
                  <a16:creationId xmlns:a16="http://schemas.microsoft.com/office/drawing/2014/main" id="{DFDD8411-CE26-541B-7B14-36D653724CBB}"/>
                </a:ext>
              </a:extLst>
            </p:cNvPr>
            <p:cNvSpPr>
              <a:spLocks noChangeArrowheads="1"/>
            </p:cNvSpPr>
            <p:nvPr/>
          </p:nvSpPr>
          <p:spPr bwMode="auto">
            <a:xfrm>
              <a:off x="4147" y="1986"/>
              <a:ext cx="361"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156082"/>
                  </a:solidFill>
                  <a:effectLst/>
                  <a:latin typeface="Calibri" panose="020F0502020204030204" pitchFamily="34" charset="0"/>
                </a:rPr>
                <a:t>UAT Begins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5" name="Oval 94">
              <a:extLst>
                <a:ext uri="{FF2B5EF4-FFF2-40B4-BE49-F238E27FC236}">
                  <a16:creationId xmlns:a16="http://schemas.microsoft.com/office/drawing/2014/main" id="{C1D19134-A2EE-89B3-D06A-16DDF566DAAC}"/>
                </a:ext>
              </a:extLst>
            </p:cNvPr>
            <p:cNvSpPr>
              <a:spLocks noChangeArrowheads="1"/>
            </p:cNvSpPr>
            <p:nvPr/>
          </p:nvSpPr>
          <p:spPr bwMode="auto">
            <a:xfrm>
              <a:off x="3256" y="2357"/>
              <a:ext cx="151" cy="151"/>
            </a:xfrm>
            <a:prstGeom prst="ellipse">
              <a:avLst/>
            </a:prstGeom>
            <a:pattFill prst="ltDnDiag">
              <a:fgClr>
                <a:srgbClr val="7030A0"/>
              </a:fgClr>
              <a:bgClr>
                <a:schemeClr val="bg1"/>
              </a:bgClr>
            </a:patt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Oval 95">
              <a:extLst>
                <a:ext uri="{FF2B5EF4-FFF2-40B4-BE49-F238E27FC236}">
                  <a16:creationId xmlns:a16="http://schemas.microsoft.com/office/drawing/2014/main" id="{3C01E18A-C023-DEE8-173C-F83E534A695E}"/>
                </a:ext>
              </a:extLst>
            </p:cNvPr>
            <p:cNvSpPr>
              <a:spLocks noChangeArrowheads="1"/>
            </p:cNvSpPr>
            <p:nvPr/>
          </p:nvSpPr>
          <p:spPr bwMode="auto">
            <a:xfrm>
              <a:off x="3256" y="2357"/>
              <a:ext cx="151"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Oval 96">
              <a:extLst>
                <a:ext uri="{FF2B5EF4-FFF2-40B4-BE49-F238E27FC236}">
                  <a16:creationId xmlns:a16="http://schemas.microsoft.com/office/drawing/2014/main" id="{C988DACE-3E8A-E218-7599-906376696EE3}"/>
                </a:ext>
              </a:extLst>
            </p:cNvPr>
            <p:cNvSpPr>
              <a:spLocks noChangeArrowheads="1"/>
            </p:cNvSpPr>
            <p:nvPr/>
          </p:nvSpPr>
          <p:spPr bwMode="auto">
            <a:xfrm>
              <a:off x="2927" y="2357"/>
              <a:ext cx="152" cy="151"/>
            </a:xfrm>
            <a:prstGeom prst="ellipse">
              <a:avLst/>
            </a:prstGeom>
            <a:solidFill>
              <a:srgbClr val="7030A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Oval 97">
              <a:extLst>
                <a:ext uri="{FF2B5EF4-FFF2-40B4-BE49-F238E27FC236}">
                  <a16:creationId xmlns:a16="http://schemas.microsoft.com/office/drawing/2014/main" id="{CC7C30CF-8ADA-98A1-F24D-3A97F50B5B81}"/>
                </a:ext>
              </a:extLst>
            </p:cNvPr>
            <p:cNvSpPr>
              <a:spLocks noChangeArrowheads="1"/>
            </p:cNvSpPr>
            <p:nvPr/>
          </p:nvSpPr>
          <p:spPr bwMode="auto">
            <a:xfrm>
              <a:off x="2927" y="2357"/>
              <a:ext cx="152"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Oval 98">
              <a:extLst>
                <a:ext uri="{FF2B5EF4-FFF2-40B4-BE49-F238E27FC236}">
                  <a16:creationId xmlns:a16="http://schemas.microsoft.com/office/drawing/2014/main" id="{40E82C4C-6B6A-553C-44ED-83C6AEA7C298}"/>
                </a:ext>
              </a:extLst>
            </p:cNvPr>
            <p:cNvSpPr>
              <a:spLocks noChangeArrowheads="1"/>
            </p:cNvSpPr>
            <p:nvPr/>
          </p:nvSpPr>
          <p:spPr bwMode="auto">
            <a:xfrm>
              <a:off x="3912" y="2357"/>
              <a:ext cx="152" cy="151"/>
            </a:xfrm>
            <a:prstGeom prst="ellipse">
              <a:avLst/>
            </a:prstGeom>
            <a:solidFill>
              <a:srgbClr val="7030A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Oval 99">
              <a:extLst>
                <a:ext uri="{FF2B5EF4-FFF2-40B4-BE49-F238E27FC236}">
                  <a16:creationId xmlns:a16="http://schemas.microsoft.com/office/drawing/2014/main" id="{F9DDC0DB-FAAC-AB65-6889-2C6A70D8F3C3}"/>
                </a:ext>
              </a:extLst>
            </p:cNvPr>
            <p:cNvSpPr>
              <a:spLocks noChangeArrowheads="1"/>
            </p:cNvSpPr>
            <p:nvPr/>
          </p:nvSpPr>
          <p:spPr bwMode="auto">
            <a:xfrm>
              <a:off x="3912" y="2357"/>
              <a:ext cx="152"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Oval 100">
              <a:extLst>
                <a:ext uri="{FF2B5EF4-FFF2-40B4-BE49-F238E27FC236}">
                  <a16:creationId xmlns:a16="http://schemas.microsoft.com/office/drawing/2014/main" id="{C9393754-402E-8874-1368-67E8E8940EB5}"/>
                </a:ext>
              </a:extLst>
            </p:cNvPr>
            <p:cNvSpPr>
              <a:spLocks noChangeArrowheads="1"/>
            </p:cNvSpPr>
            <p:nvPr/>
          </p:nvSpPr>
          <p:spPr bwMode="auto">
            <a:xfrm>
              <a:off x="4241" y="2357"/>
              <a:ext cx="151" cy="151"/>
            </a:xfrm>
            <a:prstGeom prst="ellipse">
              <a:avLst/>
            </a:prstGeom>
            <a:solidFill>
              <a:srgbClr val="7030A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Oval 101">
              <a:extLst>
                <a:ext uri="{FF2B5EF4-FFF2-40B4-BE49-F238E27FC236}">
                  <a16:creationId xmlns:a16="http://schemas.microsoft.com/office/drawing/2014/main" id="{2644800C-ABDE-1225-EBBC-281E283ED754}"/>
                </a:ext>
              </a:extLst>
            </p:cNvPr>
            <p:cNvSpPr>
              <a:spLocks noChangeArrowheads="1"/>
            </p:cNvSpPr>
            <p:nvPr/>
          </p:nvSpPr>
          <p:spPr bwMode="auto">
            <a:xfrm>
              <a:off x="4241" y="2357"/>
              <a:ext cx="151"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06">
              <a:extLst>
                <a:ext uri="{FF2B5EF4-FFF2-40B4-BE49-F238E27FC236}">
                  <a16:creationId xmlns:a16="http://schemas.microsoft.com/office/drawing/2014/main" id="{4BEBD276-3290-1001-C838-547DA08E5833}"/>
                </a:ext>
              </a:extLst>
            </p:cNvPr>
            <p:cNvSpPr>
              <a:spLocks noChangeShapeType="1"/>
            </p:cNvSpPr>
            <p:nvPr/>
          </p:nvSpPr>
          <p:spPr bwMode="auto">
            <a:xfrm>
              <a:off x="2912" y="1824"/>
              <a:ext cx="252" cy="0"/>
            </a:xfrm>
            <a:prstGeom prst="line">
              <a:avLst/>
            </a:prstGeom>
            <a:noFill/>
            <a:ln w="7938" cap="rnd">
              <a:solidFill>
                <a:srgbClr val="15608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Oval 107">
              <a:extLst>
                <a:ext uri="{FF2B5EF4-FFF2-40B4-BE49-F238E27FC236}">
                  <a16:creationId xmlns:a16="http://schemas.microsoft.com/office/drawing/2014/main" id="{C15748A0-3964-ABF7-04D6-132BC3B0195E}"/>
                </a:ext>
              </a:extLst>
            </p:cNvPr>
            <p:cNvSpPr>
              <a:spLocks noChangeArrowheads="1"/>
            </p:cNvSpPr>
            <p:nvPr/>
          </p:nvSpPr>
          <p:spPr bwMode="auto">
            <a:xfrm>
              <a:off x="2836" y="1749"/>
              <a:ext cx="151" cy="151"/>
            </a:xfrm>
            <a:prstGeom prst="ellipse">
              <a:avLst/>
            </a:prstGeom>
            <a:solidFill>
              <a:srgbClr val="E9713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Oval 108">
              <a:extLst>
                <a:ext uri="{FF2B5EF4-FFF2-40B4-BE49-F238E27FC236}">
                  <a16:creationId xmlns:a16="http://schemas.microsoft.com/office/drawing/2014/main" id="{A11221E6-C66A-6779-95CC-FB5A3AAB57F4}"/>
                </a:ext>
              </a:extLst>
            </p:cNvPr>
            <p:cNvSpPr>
              <a:spLocks noChangeArrowheads="1"/>
            </p:cNvSpPr>
            <p:nvPr/>
          </p:nvSpPr>
          <p:spPr bwMode="auto">
            <a:xfrm>
              <a:off x="2836" y="1749"/>
              <a:ext cx="151"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9">
              <a:extLst>
                <a:ext uri="{FF2B5EF4-FFF2-40B4-BE49-F238E27FC236}">
                  <a16:creationId xmlns:a16="http://schemas.microsoft.com/office/drawing/2014/main" id="{F9C48B84-8D2B-B143-E499-EAA067230AD3}"/>
                </a:ext>
              </a:extLst>
            </p:cNvPr>
            <p:cNvSpPr>
              <a:spLocks/>
            </p:cNvSpPr>
            <p:nvPr/>
          </p:nvSpPr>
          <p:spPr bwMode="auto">
            <a:xfrm>
              <a:off x="2498" y="1573"/>
              <a:ext cx="303" cy="251"/>
            </a:xfrm>
            <a:custGeom>
              <a:avLst/>
              <a:gdLst>
                <a:gd name="T0" fmla="*/ 0 w 303"/>
                <a:gd name="T1" fmla="*/ 0 h 251"/>
                <a:gd name="T2" fmla="*/ 58 w 303"/>
                <a:gd name="T3" fmla="*/ 201 h 251"/>
                <a:gd name="T4" fmla="*/ 303 w 303"/>
                <a:gd name="T5" fmla="*/ 251 h 251"/>
              </a:gdLst>
              <a:ahLst/>
              <a:cxnLst>
                <a:cxn ang="0">
                  <a:pos x="T0" y="T1"/>
                </a:cxn>
                <a:cxn ang="0">
                  <a:pos x="T2" y="T3"/>
                </a:cxn>
                <a:cxn ang="0">
                  <a:pos x="T4" y="T5"/>
                </a:cxn>
              </a:cxnLst>
              <a:rect l="0" t="0" r="r" b="b"/>
              <a:pathLst>
                <a:path w="303" h="251">
                  <a:moveTo>
                    <a:pt x="0" y="0"/>
                  </a:moveTo>
                  <a:cubicBezTo>
                    <a:pt x="0" y="63"/>
                    <a:pt x="0" y="153"/>
                    <a:pt x="58" y="201"/>
                  </a:cubicBezTo>
                  <a:cubicBezTo>
                    <a:pt x="113" y="245"/>
                    <a:pt x="221" y="251"/>
                    <a:pt x="303" y="251"/>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10">
              <a:extLst>
                <a:ext uri="{FF2B5EF4-FFF2-40B4-BE49-F238E27FC236}">
                  <a16:creationId xmlns:a16="http://schemas.microsoft.com/office/drawing/2014/main" id="{367D7CB3-3E08-4F78-30BC-9157DBBF6D40}"/>
                </a:ext>
              </a:extLst>
            </p:cNvPr>
            <p:cNvSpPr>
              <a:spLocks/>
            </p:cNvSpPr>
            <p:nvPr/>
          </p:nvSpPr>
          <p:spPr bwMode="auto">
            <a:xfrm>
              <a:off x="2796" y="1804"/>
              <a:ext cx="40" cy="40"/>
            </a:xfrm>
            <a:custGeom>
              <a:avLst/>
              <a:gdLst>
                <a:gd name="T0" fmla="*/ 0 w 40"/>
                <a:gd name="T1" fmla="*/ 0 h 40"/>
                <a:gd name="T2" fmla="*/ 40 w 40"/>
                <a:gd name="T3" fmla="*/ 20 h 40"/>
                <a:gd name="T4" fmla="*/ 0 w 40"/>
                <a:gd name="T5" fmla="*/ 40 h 40"/>
                <a:gd name="T6" fmla="*/ 0 w 40"/>
                <a:gd name="T7" fmla="*/ 0 h 40"/>
              </a:gdLst>
              <a:ahLst/>
              <a:cxnLst>
                <a:cxn ang="0">
                  <a:pos x="T0" y="T1"/>
                </a:cxn>
                <a:cxn ang="0">
                  <a:pos x="T2" y="T3"/>
                </a:cxn>
                <a:cxn ang="0">
                  <a:pos x="T4" y="T5"/>
                </a:cxn>
                <a:cxn ang="0">
                  <a:pos x="T6" y="T7"/>
                </a:cxn>
              </a:cxnLst>
              <a:rect l="0" t="0" r="r" b="b"/>
              <a:pathLst>
                <a:path w="40" h="40">
                  <a:moveTo>
                    <a:pt x="0" y="0"/>
                  </a:moveTo>
                  <a:lnTo>
                    <a:pt x="40" y="20"/>
                  </a:lnTo>
                  <a:lnTo>
                    <a:pt x="0" y="40"/>
                  </a:lnTo>
                  <a:lnTo>
                    <a:pt x="0" y="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11">
              <a:extLst>
                <a:ext uri="{FF2B5EF4-FFF2-40B4-BE49-F238E27FC236}">
                  <a16:creationId xmlns:a16="http://schemas.microsoft.com/office/drawing/2014/main" id="{E292D3ED-09FA-35C9-3588-BBCC8CD4F145}"/>
                </a:ext>
              </a:extLst>
            </p:cNvPr>
            <p:cNvSpPr>
              <a:spLocks noChangeArrowheads="1"/>
            </p:cNvSpPr>
            <p:nvPr/>
          </p:nvSpPr>
          <p:spPr bwMode="auto">
            <a:xfrm>
              <a:off x="3164" y="1749"/>
              <a:ext cx="152" cy="151"/>
            </a:xfrm>
            <a:prstGeom prst="ellipse">
              <a:avLst/>
            </a:prstGeom>
            <a:solidFill>
              <a:srgbClr val="E9713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Oval 112">
              <a:extLst>
                <a:ext uri="{FF2B5EF4-FFF2-40B4-BE49-F238E27FC236}">
                  <a16:creationId xmlns:a16="http://schemas.microsoft.com/office/drawing/2014/main" id="{53F7DA70-70A1-6884-F15D-24806AD8E575}"/>
                </a:ext>
              </a:extLst>
            </p:cNvPr>
            <p:cNvSpPr>
              <a:spLocks noChangeArrowheads="1"/>
            </p:cNvSpPr>
            <p:nvPr/>
          </p:nvSpPr>
          <p:spPr bwMode="auto">
            <a:xfrm>
              <a:off x="3164" y="1749"/>
              <a:ext cx="152"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13">
              <a:extLst>
                <a:ext uri="{FF2B5EF4-FFF2-40B4-BE49-F238E27FC236}">
                  <a16:creationId xmlns:a16="http://schemas.microsoft.com/office/drawing/2014/main" id="{093B467A-F5CE-8786-008D-97E611DD8F16}"/>
                </a:ext>
              </a:extLst>
            </p:cNvPr>
            <p:cNvSpPr>
              <a:spLocks noChangeArrowheads="1"/>
            </p:cNvSpPr>
            <p:nvPr/>
          </p:nvSpPr>
          <p:spPr bwMode="auto">
            <a:xfrm>
              <a:off x="3212" y="1789"/>
              <a:ext cx="10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Calibri" panose="020F0502020204030204" pitchFamily="34" charset="0"/>
                </a:rPr>
                <a:t>PR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5" name="Freeform 114">
              <a:extLst>
                <a:ext uri="{FF2B5EF4-FFF2-40B4-BE49-F238E27FC236}">
                  <a16:creationId xmlns:a16="http://schemas.microsoft.com/office/drawing/2014/main" id="{B9178087-152B-F8D5-0C1D-D372C68D96A1}"/>
                </a:ext>
              </a:extLst>
            </p:cNvPr>
            <p:cNvSpPr>
              <a:spLocks/>
            </p:cNvSpPr>
            <p:nvPr/>
          </p:nvSpPr>
          <p:spPr bwMode="auto">
            <a:xfrm>
              <a:off x="3316" y="1682"/>
              <a:ext cx="226" cy="142"/>
            </a:xfrm>
            <a:custGeom>
              <a:avLst/>
              <a:gdLst>
                <a:gd name="T0" fmla="*/ 0 w 226"/>
                <a:gd name="T1" fmla="*/ 142 h 142"/>
                <a:gd name="T2" fmla="*/ 187 w 226"/>
                <a:gd name="T3" fmla="*/ 107 h 142"/>
                <a:gd name="T4" fmla="*/ 226 w 226"/>
                <a:gd name="T5" fmla="*/ 0 h 142"/>
              </a:gdLst>
              <a:ahLst/>
              <a:cxnLst>
                <a:cxn ang="0">
                  <a:pos x="T0" y="T1"/>
                </a:cxn>
                <a:cxn ang="0">
                  <a:pos x="T2" y="T3"/>
                </a:cxn>
                <a:cxn ang="0">
                  <a:pos x="T4" y="T5"/>
                </a:cxn>
              </a:cxnLst>
              <a:rect l="0" t="0" r="r" b="b"/>
              <a:pathLst>
                <a:path w="226" h="142">
                  <a:moveTo>
                    <a:pt x="0" y="142"/>
                  </a:moveTo>
                  <a:cubicBezTo>
                    <a:pt x="56" y="142"/>
                    <a:pt x="145" y="142"/>
                    <a:pt x="187" y="107"/>
                  </a:cubicBezTo>
                  <a:cubicBezTo>
                    <a:pt x="217" y="82"/>
                    <a:pt x="225" y="39"/>
                    <a:pt x="226" y="0"/>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5">
              <a:extLst>
                <a:ext uri="{FF2B5EF4-FFF2-40B4-BE49-F238E27FC236}">
                  <a16:creationId xmlns:a16="http://schemas.microsoft.com/office/drawing/2014/main" id="{1A685AC0-5A33-EA23-C474-6C5FADFBAB49}"/>
                </a:ext>
              </a:extLst>
            </p:cNvPr>
            <p:cNvSpPr>
              <a:spLocks/>
            </p:cNvSpPr>
            <p:nvPr/>
          </p:nvSpPr>
          <p:spPr bwMode="auto">
            <a:xfrm>
              <a:off x="3522" y="1648"/>
              <a:ext cx="40" cy="39"/>
            </a:xfrm>
            <a:custGeom>
              <a:avLst/>
              <a:gdLst>
                <a:gd name="T0" fmla="*/ 0 w 40"/>
                <a:gd name="T1" fmla="*/ 39 h 39"/>
                <a:gd name="T2" fmla="*/ 21 w 40"/>
                <a:gd name="T3" fmla="*/ 0 h 39"/>
                <a:gd name="T4" fmla="*/ 40 w 40"/>
                <a:gd name="T5" fmla="*/ 39 h 39"/>
                <a:gd name="T6" fmla="*/ 0 w 40"/>
                <a:gd name="T7" fmla="*/ 39 h 39"/>
              </a:gdLst>
              <a:ahLst/>
              <a:cxnLst>
                <a:cxn ang="0">
                  <a:pos x="T0" y="T1"/>
                </a:cxn>
                <a:cxn ang="0">
                  <a:pos x="T2" y="T3"/>
                </a:cxn>
                <a:cxn ang="0">
                  <a:pos x="T4" y="T5"/>
                </a:cxn>
                <a:cxn ang="0">
                  <a:pos x="T6" y="T7"/>
                </a:cxn>
              </a:cxnLst>
              <a:rect l="0" t="0" r="r" b="b"/>
              <a:pathLst>
                <a:path w="40" h="39">
                  <a:moveTo>
                    <a:pt x="0" y="39"/>
                  </a:moveTo>
                  <a:lnTo>
                    <a:pt x="21" y="0"/>
                  </a:lnTo>
                  <a:lnTo>
                    <a:pt x="40" y="39"/>
                  </a:lnTo>
                  <a:lnTo>
                    <a:pt x="0" y="39"/>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6">
              <a:extLst>
                <a:ext uri="{FF2B5EF4-FFF2-40B4-BE49-F238E27FC236}">
                  <a16:creationId xmlns:a16="http://schemas.microsoft.com/office/drawing/2014/main" id="{F02DE6C6-48D9-7EC3-A11E-249433361430}"/>
                </a:ext>
              </a:extLst>
            </p:cNvPr>
            <p:cNvSpPr>
              <a:spLocks/>
            </p:cNvSpPr>
            <p:nvPr/>
          </p:nvSpPr>
          <p:spPr bwMode="auto">
            <a:xfrm>
              <a:off x="3316" y="1824"/>
              <a:ext cx="344" cy="498"/>
            </a:xfrm>
            <a:custGeom>
              <a:avLst/>
              <a:gdLst>
                <a:gd name="T0" fmla="*/ 0 w 344"/>
                <a:gd name="T1" fmla="*/ 0 h 498"/>
                <a:gd name="T2" fmla="*/ 272 w 344"/>
                <a:gd name="T3" fmla="*/ 89 h 498"/>
                <a:gd name="T4" fmla="*/ 344 w 344"/>
                <a:gd name="T5" fmla="*/ 498 h 498"/>
              </a:gdLst>
              <a:ahLst/>
              <a:cxnLst>
                <a:cxn ang="0">
                  <a:pos x="T0" y="T1"/>
                </a:cxn>
                <a:cxn ang="0">
                  <a:pos x="T2" y="T3"/>
                </a:cxn>
                <a:cxn ang="0">
                  <a:pos x="T4" y="T5"/>
                </a:cxn>
              </a:cxnLst>
              <a:rect l="0" t="0" r="r" b="b"/>
              <a:pathLst>
                <a:path w="344" h="498">
                  <a:moveTo>
                    <a:pt x="0" y="0"/>
                  </a:moveTo>
                  <a:cubicBezTo>
                    <a:pt x="86" y="0"/>
                    <a:pt x="207" y="0"/>
                    <a:pt x="272" y="89"/>
                  </a:cubicBezTo>
                  <a:cubicBezTo>
                    <a:pt x="338" y="180"/>
                    <a:pt x="343" y="365"/>
                    <a:pt x="344" y="498"/>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7">
              <a:extLst>
                <a:ext uri="{FF2B5EF4-FFF2-40B4-BE49-F238E27FC236}">
                  <a16:creationId xmlns:a16="http://schemas.microsoft.com/office/drawing/2014/main" id="{9930FD77-6B2E-87E6-C2A7-4E2BEA82EADC}"/>
                </a:ext>
              </a:extLst>
            </p:cNvPr>
            <p:cNvSpPr>
              <a:spLocks/>
            </p:cNvSpPr>
            <p:nvPr/>
          </p:nvSpPr>
          <p:spPr bwMode="auto">
            <a:xfrm>
              <a:off x="3640" y="2317"/>
              <a:ext cx="39" cy="40"/>
            </a:xfrm>
            <a:custGeom>
              <a:avLst/>
              <a:gdLst>
                <a:gd name="T0" fmla="*/ 39 w 39"/>
                <a:gd name="T1" fmla="*/ 0 h 40"/>
                <a:gd name="T2" fmla="*/ 20 w 39"/>
                <a:gd name="T3" fmla="*/ 40 h 40"/>
                <a:gd name="T4" fmla="*/ 0 w 39"/>
                <a:gd name="T5" fmla="*/ 0 h 40"/>
                <a:gd name="T6" fmla="*/ 39 w 39"/>
                <a:gd name="T7" fmla="*/ 0 h 40"/>
              </a:gdLst>
              <a:ahLst/>
              <a:cxnLst>
                <a:cxn ang="0">
                  <a:pos x="T0" y="T1"/>
                </a:cxn>
                <a:cxn ang="0">
                  <a:pos x="T2" y="T3"/>
                </a:cxn>
                <a:cxn ang="0">
                  <a:pos x="T4" y="T5"/>
                </a:cxn>
                <a:cxn ang="0">
                  <a:pos x="T6" y="T7"/>
                </a:cxn>
              </a:cxnLst>
              <a:rect l="0" t="0" r="r" b="b"/>
              <a:pathLst>
                <a:path w="39" h="40">
                  <a:moveTo>
                    <a:pt x="39" y="0"/>
                  </a:moveTo>
                  <a:lnTo>
                    <a:pt x="20" y="40"/>
                  </a:lnTo>
                  <a:lnTo>
                    <a:pt x="0" y="0"/>
                  </a:lnTo>
                  <a:lnTo>
                    <a:pt x="39" y="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Oval 118">
              <a:extLst>
                <a:ext uri="{FF2B5EF4-FFF2-40B4-BE49-F238E27FC236}">
                  <a16:creationId xmlns:a16="http://schemas.microsoft.com/office/drawing/2014/main" id="{517B192F-8A34-D510-6ACC-B5A436D3DA97}"/>
                </a:ext>
              </a:extLst>
            </p:cNvPr>
            <p:cNvSpPr>
              <a:spLocks noChangeArrowheads="1"/>
            </p:cNvSpPr>
            <p:nvPr/>
          </p:nvSpPr>
          <p:spPr bwMode="auto">
            <a:xfrm>
              <a:off x="3467" y="1496"/>
              <a:ext cx="152" cy="152"/>
            </a:xfrm>
            <a:prstGeom prst="ellipse">
              <a:avLst/>
            </a:prstGeom>
            <a:solidFill>
              <a:srgbClr val="A0DFF8"/>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Oval 119">
              <a:extLst>
                <a:ext uri="{FF2B5EF4-FFF2-40B4-BE49-F238E27FC236}">
                  <a16:creationId xmlns:a16="http://schemas.microsoft.com/office/drawing/2014/main" id="{B731255E-DC3D-F490-9C0F-DB3D650304EE}"/>
                </a:ext>
              </a:extLst>
            </p:cNvPr>
            <p:cNvSpPr>
              <a:spLocks noChangeArrowheads="1"/>
            </p:cNvSpPr>
            <p:nvPr/>
          </p:nvSpPr>
          <p:spPr bwMode="auto">
            <a:xfrm>
              <a:off x="3467" y="1496"/>
              <a:ext cx="152" cy="152"/>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Rectangle 120">
              <a:extLst>
                <a:ext uri="{FF2B5EF4-FFF2-40B4-BE49-F238E27FC236}">
                  <a16:creationId xmlns:a16="http://schemas.microsoft.com/office/drawing/2014/main" id="{8F96E7FE-8F08-9989-B93D-ECE645E15F11}"/>
                </a:ext>
              </a:extLst>
            </p:cNvPr>
            <p:cNvSpPr>
              <a:spLocks noChangeArrowheads="1"/>
            </p:cNvSpPr>
            <p:nvPr/>
          </p:nvSpPr>
          <p:spPr bwMode="auto">
            <a:xfrm>
              <a:off x="3348" y="1386"/>
              <a:ext cx="47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156082"/>
                  </a:solidFill>
                  <a:effectLst/>
                  <a:latin typeface="Calibri" panose="020F0502020204030204" pitchFamily="34" charset="0"/>
                </a:rPr>
                <a:t>Hotfix202409.1.2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2" name="Oval 121">
              <a:extLst>
                <a:ext uri="{FF2B5EF4-FFF2-40B4-BE49-F238E27FC236}">
                  <a16:creationId xmlns:a16="http://schemas.microsoft.com/office/drawing/2014/main" id="{465FAC5F-D60C-95BD-F50C-A3492399743F}"/>
                </a:ext>
              </a:extLst>
            </p:cNvPr>
            <p:cNvSpPr>
              <a:spLocks noChangeArrowheads="1"/>
            </p:cNvSpPr>
            <p:nvPr/>
          </p:nvSpPr>
          <p:spPr bwMode="auto">
            <a:xfrm>
              <a:off x="5276" y="2357"/>
              <a:ext cx="152" cy="151"/>
            </a:xfrm>
            <a:prstGeom prst="ellipse">
              <a:avLst/>
            </a:prstGeom>
            <a:solidFill>
              <a:srgbClr val="7030A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Oval 122">
              <a:extLst>
                <a:ext uri="{FF2B5EF4-FFF2-40B4-BE49-F238E27FC236}">
                  <a16:creationId xmlns:a16="http://schemas.microsoft.com/office/drawing/2014/main" id="{CDC7BB50-2399-41DC-CC94-8DF49612688B}"/>
                </a:ext>
              </a:extLst>
            </p:cNvPr>
            <p:cNvSpPr>
              <a:spLocks noChangeArrowheads="1"/>
            </p:cNvSpPr>
            <p:nvPr/>
          </p:nvSpPr>
          <p:spPr bwMode="auto">
            <a:xfrm>
              <a:off x="5276" y="2357"/>
              <a:ext cx="152"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Oval 123">
              <a:extLst>
                <a:ext uri="{FF2B5EF4-FFF2-40B4-BE49-F238E27FC236}">
                  <a16:creationId xmlns:a16="http://schemas.microsoft.com/office/drawing/2014/main" id="{C5DBC47C-4CCA-4891-8074-12D6CD03F6F6}"/>
                </a:ext>
              </a:extLst>
            </p:cNvPr>
            <p:cNvSpPr>
              <a:spLocks noChangeArrowheads="1"/>
            </p:cNvSpPr>
            <p:nvPr/>
          </p:nvSpPr>
          <p:spPr bwMode="auto">
            <a:xfrm>
              <a:off x="2599" y="2357"/>
              <a:ext cx="152" cy="151"/>
            </a:xfrm>
            <a:prstGeom prst="ellipse">
              <a:avLst/>
            </a:prstGeom>
            <a:solidFill>
              <a:srgbClr val="7030A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Oval 124">
              <a:extLst>
                <a:ext uri="{FF2B5EF4-FFF2-40B4-BE49-F238E27FC236}">
                  <a16:creationId xmlns:a16="http://schemas.microsoft.com/office/drawing/2014/main" id="{B1AD1379-086C-87A0-EB78-DA80563C99FF}"/>
                </a:ext>
              </a:extLst>
            </p:cNvPr>
            <p:cNvSpPr>
              <a:spLocks noChangeArrowheads="1"/>
            </p:cNvSpPr>
            <p:nvPr/>
          </p:nvSpPr>
          <p:spPr bwMode="auto">
            <a:xfrm>
              <a:off x="2599" y="2357"/>
              <a:ext cx="152"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Oval 125">
              <a:extLst>
                <a:ext uri="{FF2B5EF4-FFF2-40B4-BE49-F238E27FC236}">
                  <a16:creationId xmlns:a16="http://schemas.microsoft.com/office/drawing/2014/main" id="{672F3E92-00DD-9BBA-68C5-526A0E19A18D}"/>
                </a:ext>
              </a:extLst>
            </p:cNvPr>
            <p:cNvSpPr>
              <a:spLocks noChangeArrowheads="1"/>
            </p:cNvSpPr>
            <p:nvPr/>
          </p:nvSpPr>
          <p:spPr bwMode="auto">
            <a:xfrm>
              <a:off x="3584" y="2357"/>
              <a:ext cx="151" cy="151"/>
            </a:xfrm>
            <a:prstGeom prst="ellipse">
              <a:avLst/>
            </a:prstGeom>
            <a:solidFill>
              <a:srgbClr val="7030A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Oval 126">
              <a:extLst>
                <a:ext uri="{FF2B5EF4-FFF2-40B4-BE49-F238E27FC236}">
                  <a16:creationId xmlns:a16="http://schemas.microsoft.com/office/drawing/2014/main" id="{D8188EBC-6EB3-0EB9-688D-7C8D7CCF7884}"/>
                </a:ext>
              </a:extLst>
            </p:cNvPr>
            <p:cNvSpPr>
              <a:spLocks noChangeArrowheads="1"/>
            </p:cNvSpPr>
            <p:nvPr/>
          </p:nvSpPr>
          <p:spPr bwMode="auto">
            <a:xfrm>
              <a:off x="3584" y="2357"/>
              <a:ext cx="151"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27">
              <a:extLst>
                <a:ext uri="{FF2B5EF4-FFF2-40B4-BE49-F238E27FC236}">
                  <a16:creationId xmlns:a16="http://schemas.microsoft.com/office/drawing/2014/main" id="{A48071D9-F2A1-EFFC-CCE2-ED0AB960C963}"/>
                </a:ext>
              </a:extLst>
            </p:cNvPr>
            <p:cNvSpPr>
              <a:spLocks noChangeArrowheads="1"/>
            </p:cNvSpPr>
            <p:nvPr/>
          </p:nvSpPr>
          <p:spPr bwMode="auto">
            <a:xfrm>
              <a:off x="1561" y="1386"/>
              <a:ext cx="38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156082"/>
                  </a:solidFill>
                  <a:effectLst/>
                  <a:latin typeface="Calibri" panose="020F0502020204030204" pitchFamily="34" charset="0"/>
                </a:rPr>
                <a:t>Starting Point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 name="Oval 128">
              <a:extLst>
                <a:ext uri="{FF2B5EF4-FFF2-40B4-BE49-F238E27FC236}">
                  <a16:creationId xmlns:a16="http://schemas.microsoft.com/office/drawing/2014/main" id="{0B67F770-EB91-EAAD-C7BA-77631ED6E162}"/>
                </a:ext>
              </a:extLst>
            </p:cNvPr>
            <p:cNvSpPr>
              <a:spLocks noChangeArrowheads="1"/>
            </p:cNvSpPr>
            <p:nvPr/>
          </p:nvSpPr>
          <p:spPr bwMode="auto">
            <a:xfrm>
              <a:off x="3331" y="3620"/>
              <a:ext cx="152" cy="152"/>
            </a:xfrm>
            <a:prstGeom prst="ellipse">
              <a:avLst/>
            </a:prstGeom>
            <a:solidFill>
              <a:srgbClr val="B3E5A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Oval 129">
              <a:extLst>
                <a:ext uri="{FF2B5EF4-FFF2-40B4-BE49-F238E27FC236}">
                  <a16:creationId xmlns:a16="http://schemas.microsoft.com/office/drawing/2014/main" id="{C9E85899-E950-E99D-915B-96A2637BA48E}"/>
                </a:ext>
              </a:extLst>
            </p:cNvPr>
            <p:cNvSpPr>
              <a:spLocks noChangeArrowheads="1"/>
            </p:cNvSpPr>
            <p:nvPr/>
          </p:nvSpPr>
          <p:spPr bwMode="auto">
            <a:xfrm>
              <a:off x="3331" y="3620"/>
              <a:ext cx="152" cy="152"/>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30">
              <a:extLst>
                <a:ext uri="{FF2B5EF4-FFF2-40B4-BE49-F238E27FC236}">
                  <a16:creationId xmlns:a16="http://schemas.microsoft.com/office/drawing/2014/main" id="{FD7F2E1E-0307-BC6E-0BBC-8E437D4CDAF3}"/>
                </a:ext>
              </a:extLst>
            </p:cNvPr>
            <p:cNvSpPr>
              <a:spLocks noChangeShapeType="1"/>
            </p:cNvSpPr>
            <p:nvPr/>
          </p:nvSpPr>
          <p:spPr bwMode="auto">
            <a:xfrm>
              <a:off x="3483" y="3696"/>
              <a:ext cx="379" cy="0"/>
            </a:xfrm>
            <a:prstGeom prst="line">
              <a:avLst/>
            </a:prstGeom>
            <a:noFill/>
            <a:ln w="7938" cap="rnd">
              <a:solidFill>
                <a:srgbClr val="15608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Oval 131">
              <a:extLst>
                <a:ext uri="{FF2B5EF4-FFF2-40B4-BE49-F238E27FC236}">
                  <a16:creationId xmlns:a16="http://schemas.microsoft.com/office/drawing/2014/main" id="{F65B74DA-A9F6-B35C-8D02-616FF6008005}"/>
                </a:ext>
              </a:extLst>
            </p:cNvPr>
            <p:cNvSpPr>
              <a:spLocks noChangeArrowheads="1"/>
            </p:cNvSpPr>
            <p:nvPr/>
          </p:nvSpPr>
          <p:spPr bwMode="auto">
            <a:xfrm>
              <a:off x="3862" y="3620"/>
              <a:ext cx="151" cy="152"/>
            </a:xfrm>
            <a:prstGeom prst="ellipse">
              <a:avLst/>
            </a:prstGeom>
            <a:solidFill>
              <a:srgbClr val="B3E5A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Oval 132">
              <a:extLst>
                <a:ext uri="{FF2B5EF4-FFF2-40B4-BE49-F238E27FC236}">
                  <a16:creationId xmlns:a16="http://schemas.microsoft.com/office/drawing/2014/main" id="{CF7558EA-B950-941F-994F-0BC586C23DD2}"/>
                </a:ext>
              </a:extLst>
            </p:cNvPr>
            <p:cNvSpPr>
              <a:spLocks noChangeArrowheads="1"/>
            </p:cNvSpPr>
            <p:nvPr/>
          </p:nvSpPr>
          <p:spPr bwMode="auto">
            <a:xfrm>
              <a:off x="3862" y="3620"/>
              <a:ext cx="151" cy="152"/>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33">
              <a:extLst>
                <a:ext uri="{FF2B5EF4-FFF2-40B4-BE49-F238E27FC236}">
                  <a16:creationId xmlns:a16="http://schemas.microsoft.com/office/drawing/2014/main" id="{0E3B0ACC-AB9C-A10C-C9EF-1BC911839D3E}"/>
                </a:ext>
              </a:extLst>
            </p:cNvPr>
            <p:cNvSpPr>
              <a:spLocks noChangeArrowheads="1"/>
            </p:cNvSpPr>
            <p:nvPr/>
          </p:nvSpPr>
          <p:spPr bwMode="auto">
            <a:xfrm>
              <a:off x="3909" y="3660"/>
              <a:ext cx="101"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000000"/>
                  </a:solidFill>
                  <a:effectLst/>
                  <a:latin typeface="Calibri" panose="020F0502020204030204" pitchFamily="34" charset="0"/>
                </a:rPr>
                <a:t>PR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5" name="Rectangle 134">
              <a:extLst>
                <a:ext uri="{FF2B5EF4-FFF2-40B4-BE49-F238E27FC236}">
                  <a16:creationId xmlns:a16="http://schemas.microsoft.com/office/drawing/2014/main" id="{1BEFBCB7-13FA-AE3C-D3BF-F530EC3D8B1D}"/>
                </a:ext>
              </a:extLst>
            </p:cNvPr>
            <p:cNvSpPr>
              <a:spLocks noChangeArrowheads="1"/>
            </p:cNvSpPr>
            <p:nvPr/>
          </p:nvSpPr>
          <p:spPr bwMode="auto">
            <a:xfrm>
              <a:off x="1310" y="3603"/>
              <a:ext cx="299"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156082"/>
                  </a:solidFill>
                  <a:effectLst/>
                  <a:latin typeface="Calibri" panose="020F0502020204030204" pitchFamily="34" charset="0"/>
                </a:rPr>
                <a:t>feature 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6" name="Freeform 135">
              <a:extLst>
                <a:ext uri="{FF2B5EF4-FFF2-40B4-BE49-F238E27FC236}">
                  <a16:creationId xmlns:a16="http://schemas.microsoft.com/office/drawing/2014/main" id="{CC5E1A78-1453-E377-E2A0-2375C5B5736C}"/>
                </a:ext>
              </a:extLst>
            </p:cNvPr>
            <p:cNvSpPr>
              <a:spLocks/>
            </p:cNvSpPr>
            <p:nvPr/>
          </p:nvSpPr>
          <p:spPr bwMode="auto">
            <a:xfrm>
              <a:off x="3136" y="2433"/>
              <a:ext cx="161" cy="1263"/>
            </a:xfrm>
            <a:custGeom>
              <a:avLst/>
              <a:gdLst>
                <a:gd name="T0" fmla="*/ 0 w 161"/>
                <a:gd name="T1" fmla="*/ 0 h 1263"/>
                <a:gd name="T2" fmla="*/ 0 w 161"/>
                <a:gd name="T3" fmla="*/ 825 h 1263"/>
                <a:gd name="T4" fmla="*/ 62 w 161"/>
                <a:gd name="T5" fmla="*/ 1232 h 1263"/>
                <a:gd name="T6" fmla="*/ 161 w 161"/>
                <a:gd name="T7" fmla="*/ 1263 h 1263"/>
              </a:gdLst>
              <a:ahLst/>
              <a:cxnLst>
                <a:cxn ang="0">
                  <a:pos x="T0" y="T1"/>
                </a:cxn>
                <a:cxn ang="0">
                  <a:pos x="T2" y="T3"/>
                </a:cxn>
                <a:cxn ang="0">
                  <a:pos x="T4" y="T5"/>
                </a:cxn>
                <a:cxn ang="0">
                  <a:pos x="T6" y="T7"/>
                </a:cxn>
              </a:cxnLst>
              <a:rect l="0" t="0" r="r" b="b"/>
              <a:pathLst>
                <a:path w="161" h="1263">
                  <a:moveTo>
                    <a:pt x="0" y="0"/>
                  </a:moveTo>
                  <a:cubicBezTo>
                    <a:pt x="0" y="315"/>
                    <a:pt x="0" y="585"/>
                    <a:pt x="0" y="825"/>
                  </a:cubicBezTo>
                  <a:cubicBezTo>
                    <a:pt x="0" y="1008"/>
                    <a:pt x="0" y="1174"/>
                    <a:pt x="62" y="1232"/>
                  </a:cubicBezTo>
                  <a:cubicBezTo>
                    <a:pt x="87" y="1256"/>
                    <a:pt x="123" y="1261"/>
                    <a:pt x="161" y="1263"/>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136">
              <a:extLst>
                <a:ext uri="{FF2B5EF4-FFF2-40B4-BE49-F238E27FC236}">
                  <a16:creationId xmlns:a16="http://schemas.microsoft.com/office/drawing/2014/main" id="{DB2389D8-8B74-8302-2770-12B50220C475}"/>
                </a:ext>
              </a:extLst>
            </p:cNvPr>
            <p:cNvSpPr>
              <a:spLocks/>
            </p:cNvSpPr>
            <p:nvPr/>
          </p:nvSpPr>
          <p:spPr bwMode="auto">
            <a:xfrm>
              <a:off x="3292" y="3676"/>
              <a:ext cx="39" cy="39"/>
            </a:xfrm>
            <a:custGeom>
              <a:avLst/>
              <a:gdLst>
                <a:gd name="T0" fmla="*/ 0 w 39"/>
                <a:gd name="T1" fmla="*/ 0 h 39"/>
                <a:gd name="T2" fmla="*/ 39 w 39"/>
                <a:gd name="T3" fmla="*/ 20 h 39"/>
                <a:gd name="T4" fmla="*/ 0 w 39"/>
                <a:gd name="T5" fmla="*/ 39 h 39"/>
                <a:gd name="T6" fmla="*/ 0 w 39"/>
                <a:gd name="T7" fmla="*/ 0 h 39"/>
              </a:gdLst>
              <a:ahLst/>
              <a:cxnLst>
                <a:cxn ang="0">
                  <a:pos x="T0" y="T1"/>
                </a:cxn>
                <a:cxn ang="0">
                  <a:pos x="T2" y="T3"/>
                </a:cxn>
                <a:cxn ang="0">
                  <a:pos x="T4" y="T5"/>
                </a:cxn>
                <a:cxn ang="0">
                  <a:pos x="T6" y="T7"/>
                </a:cxn>
              </a:cxnLst>
              <a:rect l="0" t="0" r="r" b="b"/>
              <a:pathLst>
                <a:path w="39" h="39">
                  <a:moveTo>
                    <a:pt x="0" y="0"/>
                  </a:moveTo>
                  <a:lnTo>
                    <a:pt x="39" y="20"/>
                  </a:lnTo>
                  <a:lnTo>
                    <a:pt x="0" y="39"/>
                  </a:lnTo>
                  <a:lnTo>
                    <a:pt x="0" y="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Oval 137">
              <a:extLst>
                <a:ext uri="{FF2B5EF4-FFF2-40B4-BE49-F238E27FC236}">
                  <a16:creationId xmlns:a16="http://schemas.microsoft.com/office/drawing/2014/main" id="{50B58995-B83B-BC28-8708-CCB1504CED3D}"/>
                </a:ext>
              </a:extLst>
            </p:cNvPr>
            <p:cNvSpPr>
              <a:spLocks noChangeArrowheads="1"/>
            </p:cNvSpPr>
            <p:nvPr/>
          </p:nvSpPr>
          <p:spPr bwMode="auto">
            <a:xfrm>
              <a:off x="4569" y="2357"/>
              <a:ext cx="151" cy="151"/>
            </a:xfrm>
            <a:prstGeom prst="ellipse">
              <a:avLst/>
            </a:prstGeom>
            <a:solidFill>
              <a:srgbClr val="7030A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Oval 138">
              <a:extLst>
                <a:ext uri="{FF2B5EF4-FFF2-40B4-BE49-F238E27FC236}">
                  <a16:creationId xmlns:a16="http://schemas.microsoft.com/office/drawing/2014/main" id="{09781425-99B3-8AD1-769E-07D17DB852FD}"/>
                </a:ext>
              </a:extLst>
            </p:cNvPr>
            <p:cNvSpPr>
              <a:spLocks noChangeArrowheads="1"/>
            </p:cNvSpPr>
            <p:nvPr/>
          </p:nvSpPr>
          <p:spPr bwMode="auto">
            <a:xfrm>
              <a:off x="4569" y="2357"/>
              <a:ext cx="151"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139">
              <a:extLst>
                <a:ext uri="{FF2B5EF4-FFF2-40B4-BE49-F238E27FC236}">
                  <a16:creationId xmlns:a16="http://schemas.microsoft.com/office/drawing/2014/main" id="{DFFCAF55-D610-2677-6ECD-B37AFF60FC23}"/>
                </a:ext>
              </a:extLst>
            </p:cNvPr>
            <p:cNvSpPr>
              <a:spLocks/>
            </p:cNvSpPr>
            <p:nvPr/>
          </p:nvSpPr>
          <p:spPr bwMode="auto">
            <a:xfrm>
              <a:off x="4013" y="2543"/>
              <a:ext cx="632" cy="1153"/>
            </a:xfrm>
            <a:custGeom>
              <a:avLst/>
              <a:gdLst>
                <a:gd name="T0" fmla="*/ 0 w 632"/>
                <a:gd name="T1" fmla="*/ 1153 h 1153"/>
                <a:gd name="T2" fmla="*/ 494 w 632"/>
                <a:gd name="T3" fmla="*/ 964 h 1153"/>
                <a:gd name="T4" fmla="*/ 632 w 632"/>
                <a:gd name="T5" fmla="*/ 0 h 1153"/>
              </a:gdLst>
              <a:ahLst/>
              <a:cxnLst>
                <a:cxn ang="0">
                  <a:pos x="T0" y="T1"/>
                </a:cxn>
                <a:cxn ang="0">
                  <a:pos x="T2" y="T3"/>
                </a:cxn>
                <a:cxn ang="0">
                  <a:pos x="T4" y="T5"/>
                </a:cxn>
              </a:cxnLst>
              <a:rect l="0" t="0" r="r" b="b"/>
              <a:pathLst>
                <a:path w="632" h="1153">
                  <a:moveTo>
                    <a:pt x="0" y="1153"/>
                  </a:moveTo>
                  <a:cubicBezTo>
                    <a:pt x="158" y="1153"/>
                    <a:pt x="376" y="1153"/>
                    <a:pt x="494" y="964"/>
                  </a:cubicBezTo>
                  <a:cubicBezTo>
                    <a:pt x="626" y="751"/>
                    <a:pt x="631" y="298"/>
                    <a:pt x="632" y="0"/>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140">
              <a:extLst>
                <a:ext uri="{FF2B5EF4-FFF2-40B4-BE49-F238E27FC236}">
                  <a16:creationId xmlns:a16="http://schemas.microsoft.com/office/drawing/2014/main" id="{86731226-77DF-8B65-5961-1DA01C5BA5BC}"/>
                </a:ext>
              </a:extLst>
            </p:cNvPr>
            <p:cNvSpPr>
              <a:spLocks/>
            </p:cNvSpPr>
            <p:nvPr/>
          </p:nvSpPr>
          <p:spPr bwMode="auto">
            <a:xfrm>
              <a:off x="4625" y="2508"/>
              <a:ext cx="39" cy="40"/>
            </a:xfrm>
            <a:custGeom>
              <a:avLst/>
              <a:gdLst>
                <a:gd name="T0" fmla="*/ 0 w 39"/>
                <a:gd name="T1" fmla="*/ 40 h 40"/>
                <a:gd name="T2" fmla="*/ 20 w 39"/>
                <a:gd name="T3" fmla="*/ 0 h 40"/>
                <a:gd name="T4" fmla="*/ 39 w 39"/>
                <a:gd name="T5" fmla="*/ 40 h 40"/>
                <a:gd name="T6" fmla="*/ 0 w 39"/>
                <a:gd name="T7" fmla="*/ 40 h 40"/>
              </a:gdLst>
              <a:ahLst/>
              <a:cxnLst>
                <a:cxn ang="0">
                  <a:pos x="T0" y="T1"/>
                </a:cxn>
                <a:cxn ang="0">
                  <a:pos x="T2" y="T3"/>
                </a:cxn>
                <a:cxn ang="0">
                  <a:pos x="T4" y="T5"/>
                </a:cxn>
                <a:cxn ang="0">
                  <a:pos x="T6" y="T7"/>
                </a:cxn>
              </a:cxnLst>
              <a:rect l="0" t="0" r="r" b="b"/>
              <a:pathLst>
                <a:path w="39" h="40">
                  <a:moveTo>
                    <a:pt x="0" y="40"/>
                  </a:moveTo>
                  <a:lnTo>
                    <a:pt x="20" y="0"/>
                  </a:lnTo>
                  <a:lnTo>
                    <a:pt x="39" y="40"/>
                  </a:lnTo>
                  <a:lnTo>
                    <a:pt x="0" y="4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146">
              <a:extLst>
                <a:ext uri="{FF2B5EF4-FFF2-40B4-BE49-F238E27FC236}">
                  <a16:creationId xmlns:a16="http://schemas.microsoft.com/office/drawing/2014/main" id="{FA5E5FCB-2988-66B6-F026-1802BFEB7330}"/>
                </a:ext>
              </a:extLst>
            </p:cNvPr>
            <p:cNvSpPr>
              <a:spLocks noChangeArrowheads="1"/>
            </p:cNvSpPr>
            <p:nvPr/>
          </p:nvSpPr>
          <p:spPr bwMode="auto">
            <a:xfrm>
              <a:off x="4569" y="1902"/>
              <a:ext cx="151" cy="152"/>
            </a:xfrm>
            <a:prstGeom prst="ellipse">
              <a:avLst/>
            </a:prstGeom>
            <a:solidFill>
              <a:srgbClr val="92D05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Oval 147">
              <a:extLst>
                <a:ext uri="{FF2B5EF4-FFF2-40B4-BE49-F238E27FC236}">
                  <a16:creationId xmlns:a16="http://schemas.microsoft.com/office/drawing/2014/main" id="{42CAE2C8-1B95-1E2B-63D1-FDA7236010AF}"/>
                </a:ext>
              </a:extLst>
            </p:cNvPr>
            <p:cNvSpPr>
              <a:spLocks noChangeArrowheads="1"/>
            </p:cNvSpPr>
            <p:nvPr/>
          </p:nvSpPr>
          <p:spPr bwMode="auto">
            <a:xfrm>
              <a:off x="4569" y="1902"/>
              <a:ext cx="151" cy="152"/>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Oval 148">
              <a:extLst>
                <a:ext uri="{FF2B5EF4-FFF2-40B4-BE49-F238E27FC236}">
                  <a16:creationId xmlns:a16="http://schemas.microsoft.com/office/drawing/2014/main" id="{0A53FB20-860D-EC4C-E0D0-94F58A71E97F}"/>
                </a:ext>
              </a:extLst>
            </p:cNvPr>
            <p:cNvSpPr>
              <a:spLocks noChangeArrowheads="1"/>
            </p:cNvSpPr>
            <p:nvPr/>
          </p:nvSpPr>
          <p:spPr bwMode="auto">
            <a:xfrm>
              <a:off x="4796" y="1902"/>
              <a:ext cx="152" cy="152"/>
            </a:xfrm>
            <a:prstGeom prst="ellipse">
              <a:avLst/>
            </a:prstGeom>
            <a:solidFill>
              <a:srgbClr val="92D05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Oval 149">
              <a:extLst>
                <a:ext uri="{FF2B5EF4-FFF2-40B4-BE49-F238E27FC236}">
                  <a16:creationId xmlns:a16="http://schemas.microsoft.com/office/drawing/2014/main" id="{280D8EF7-CB92-10BD-B0A7-7427C7F057B7}"/>
                </a:ext>
              </a:extLst>
            </p:cNvPr>
            <p:cNvSpPr>
              <a:spLocks noChangeArrowheads="1"/>
            </p:cNvSpPr>
            <p:nvPr/>
          </p:nvSpPr>
          <p:spPr bwMode="auto">
            <a:xfrm>
              <a:off x="4796" y="1902"/>
              <a:ext cx="152" cy="152"/>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50">
              <a:extLst>
                <a:ext uri="{FF2B5EF4-FFF2-40B4-BE49-F238E27FC236}">
                  <a16:creationId xmlns:a16="http://schemas.microsoft.com/office/drawing/2014/main" id="{736EFF6B-E79A-3CC5-6AD9-BCD6869492CD}"/>
                </a:ext>
              </a:extLst>
            </p:cNvPr>
            <p:cNvSpPr>
              <a:spLocks noChangeArrowheads="1"/>
            </p:cNvSpPr>
            <p:nvPr/>
          </p:nvSpPr>
          <p:spPr bwMode="auto">
            <a:xfrm>
              <a:off x="4844" y="1942"/>
              <a:ext cx="10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000000"/>
                  </a:solidFill>
                  <a:effectLst/>
                  <a:latin typeface="Calibri" panose="020F0502020204030204" pitchFamily="34" charset="0"/>
                </a:rPr>
                <a:t>PR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2" name="Line 151">
              <a:extLst>
                <a:ext uri="{FF2B5EF4-FFF2-40B4-BE49-F238E27FC236}">
                  <a16:creationId xmlns:a16="http://schemas.microsoft.com/office/drawing/2014/main" id="{FB5671BB-D0DE-474E-FF81-A5F33685B35B}"/>
                </a:ext>
              </a:extLst>
            </p:cNvPr>
            <p:cNvSpPr>
              <a:spLocks noChangeShapeType="1"/>
            </p:cNvSpPr>
            <p:nvPr/>
          </p:nvSpPr>
          <p:spPr bwMode="auto">
            <a:xfrm>
              <a:off x="4720" y="1978"/>
              <a:ext cx="76" cy="0"/>
            </a:xfrm>
            <a:prstGeom prst="line">
              <a:avLst/>
            </a:prstGeom>
            <a:noFill/>
            <a:ln w="7938" cap="rnd">
              <a:solidFill>
                <a:srgbClr val="15608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152">
              <a:extLst>
                <a:ext uri="{FF2B5EF4-FFF2-40B4-BE49-F238E27FC236}">
                  <a16:creationId xmlns:a16="http://schemas.microsoft.com/office/drawing/2014/main" id="{AC13C30B-B1B9-BA8D-3974-4F26425ED558}"/>
                </a:ext>
              </a:extLst>
            </p:cNvPr>
            <p:cNvSpPr>
              <a:spLocks/>
            </p:cNvSpPr>
            <p:nvPr/>
          </p:nvSpPr>
          <p:spPr bwMode="auto">
            <a:xfrm>
              <a:off x="4468" y="1979"/>
              <a:ext cx="66" cy="150"/>
            </a:xfrm>
            <a:custGeom>
              <a:avLst/>
              <a:gdLst>
                <a:gd name="T0" fmla="*/ 0 w 66"/>
                <a:gd name="T1" fmla="*/ 150 h 150"/>
                <a:gd name="T2" fmla="*/ 21 w 66"/>
                <a:gd name="T3" fmla="*/ 24 h 150"/>
                <a:gd name="T4" fmla="*/ 66 w 66"/>
                <a:gd name="T5" fmla="*/ 0 h 150"/>
              </a:gdLst>
              <a:ahLst/>
              <a:cxnLst>
                <a:cxn ang="0">
                  <a:pos x="T0" y="T1"/>
                </a:cxn>
                <a:cxn ang="0">
                  <a:pos x="T2" y="T3"/>
                </a:cxn>
                <a:cxn ang="0">
                  <a:pos x="T4" y="T5"/>
                </a:cxn>
              </a:cxnLst>
              <a:rect l="0" t="0" r="r" b="b"/>
              <a:pathLst>
                <a:path w="66" h="150">
                  <a:moveTo>
                    <a:pt x="0" y="150"/>
                  </a:moveTo>
                  <a:cubicBezTo>
                    <a:pt x="0" y="113"/>
                    <a:pt x="0" y="52"/>
                    <a:pt x="21" y="24"/>
                  </a:cubicBezTo>
                  <a:cubicBezTo>
                    <a:pt x="32" y="9"/>
                    <a:pt x="49" y="3"/>
                    <a:pt x="66" y="0"/>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153">
              <a:extLst>
                <a:ext uri="{FF2B5EF4-FFF2-40B4-BE49-F238E27FC236}">
                  <a16:creationId xmlns:a16="http://schemas.microsoft.com/office/drawing/2014/main" id="{FF351176-E0F1-2E11-21C4-9ECCC60E8779}"/>
                </a:ext>
              </a:extLst>
            </p:cNvPr>
            <p:cNvSpPr>
              <a:spLocks/>
            </p:cNvSpPr>
            <p:nvPr/>
          </p:nvSpPr>
          <p:spPr bwMode="auto">
            <a:xfrm>
              <a:off x="4528" y="1960"/>
              <a:ext cx="41" cy="39"/>
            </a:xfrm>
            <a:custGeom>
              <a:avLst/>
              <a:gdLst>
                <a:gd name="T0" fmla="*/ 0 w 41"/>
                <a:gd name="T1" fmla="*/ 0 h 39"/>
                <a:gd name="T2" fmla="*/ 41 w 41"/>
                <a:gd name="T3" fmla="*/ 18 h 39"/>
                <a:gd name="T4" fmla="*/ 2 w 41"/>
                <a:gd name="T5" fmla="*/ 39 h 39"/>
                <a:gd name="T6" fmla="*/ 0 w 41"/>
                <a:gd name="T7" fmla="*/ 0 h 39"/>
              </a:gdLst>
              <a:ahLst/>
              <a:cxnLst>
                <a:cxn ang="0">
                  <a:pos x="T0" y="T1"/>
                </a:cxn>
                <a:cxn ang="0">
                  <a:pos x="T2" y="T3"/>
                </a:cxn>
                <a:cxn ang="0">
                  <a:pos x="T4" y="T5"/>
                </a:cxn>
                <a:cxn ang="0">
                  <a:pos x="T6" y="T7"/>
                </a:cxn>
              </a:cxnLst>
              <a:rect l="0" t="0" r="r" b="b"/>
              <a:pathLst>
                <a:path w="41" h="39">
                  <a:moveTo>
                    <a:pt x="0" y="0"/>
                  </a:moveTo>
                  <a:lnTo>
                    <a:pt x="41" y="18"/>
                  </a:lnTo>
                  <a:lnTo>
                    <a:pt x="2" y="39"/>
                  </a:lnTo>
                  <a:lnTo>
                    <a:pt x="0" y="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54">
              <a:extLst>
                <a:ext uri="{FF2B5EF4-FFF2-40B4-BE49-F238E27FC236}">
                  <a16:creationId xmlns:a16="http://schemas.microsoft.com/office/drawing/2014/main" id="{3E5939D2-60E2-0EE2-5BFB-FAC2CF51C4B6}"/>
                </a:ext>
              </a:extLst>
            </p:cNvPr>
            <p:cNvSpPr>
              <a:spLocks/>
            </p:cNvSpPr>
            <p:nvPr/>
          </p:nvSpPr>
          <p:spPr bwMode="auto">
            <a:xfrm>
              <a:off x="4948" y="1978"/>
              <a:ext cx="49" cy="41"/>
            </a:xfrm>
            <a:custGeom>
              <a:avLst/>
              <a:gdLst>
                <a:gd name="T0" fmla="*/ 0 w 49"/>
                <a:gd name="T1" fmla="*/ 0 h 41"/>
                <a:gd name="T2" fmla="*/ 40 w 49"/>
                <a:gd name="T3" fmla="*/ 12 h 41"/>
                <a:gd name="T4" fmla="*/ 49 w 49"/>
                <a:gd name="T5" fmla="*/ 41 h 41"/>
              </a:gdLst>
              <a:ahLst/>
              <a:cxnLst>
                <a:cxn ang="0">
                  <a:pos x="T0" y="T1"/>
                </a:cxn>
                <a:cxn ang="0">
                  <a:pos x="T2" y="T3"/>
                </a:cxn>
                <a:cxn ang="0">
                  <a:pos x="T4" y="T5"/>
                </a:cxn>
              </a:cxnLst>
              <a:rect l="0" t="0" r="r" b="b"/>
              <a:pathLst>
                <a:path w="49" h="41">
                  <a:moveTo>
                    <a:pt x="0" y="0"/>
                  </a:moveTo>
                  <a:cubicBezTo>
                    <a:pt x="12" y="0"/>
                    <a:pt x="30" y="0"/>
                    <a:pt x="40" y="12"/>
                  </a:cubicBezTo>
                  <a:cubicBezTo>
                    <a:pt x="45" y="19"/>
                    <a:pt x="47" y="30"/>
                    <a:pt x="49" y="41"/>
                  </a:cubicBezTo>
                </a:path>
              </a:pathLst>
            </a:custGeom>
            <a:noFill/>
            <a:ln w="7938" cap="rnd">
              <a:solidFill>
                <a:srgbClr val="15608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155">
              <a:extLst>
                <a:ext uri="{FF2B5EF4-FFF2-40B4-BE49-F238E27FC236}">
                  <a16:creationId xmlns:a16="http://schemas.microsoft.com/office/drawing/2014/main" id="{FEE0FF37-7E73-DBFA-C7C3-D8463B52AEA1}"/>
                </a:ext>
              </a:extLst>
            </p:cNvPr>
            <p:cNvSpPr>
              <a:spLocks/>
            </p:cNvSpPr>
            <p:nvPr/>
          </p:nvSpPr>
          <p:spPr bwMode="auto">
            <a:xfrm>
              <a:off x="4977" y="2013"/>
              <a:ext cx="39" cy="41"/>
            </a:xfrm>
            <a:custGeom>
              <a:avLst/>
              <a:gdLst>
                <a:gd name="T0" fmla="*/ 39 w 39"/>
                <a:gd name="T1" fmla="*/ 0 h 41"/>
                <a:gd name="T2" fmla="*/ 21 w 39"/>
                <a:gd name="T3" fmla="*/ 41 h 41"/>
                <a:gd name="T4" fmla="*/ 0 w 39"/>
                <a:gd name="T5" fmla="*/ 2 h 41"/>
                <a:gd name="T6" fmla="*/ 39 w 39"/>
                <a:gd name="T7" fmla="*/ 0 h 41"/>
              </a:gdLst>
              <a:ahLst/>
              <a:cxnLst>
                <a:cxn ang="0">
                  <a:pos x="T0" y="T1"/>
                </a:cxn>
                <a:cxn ang="0">
                  <a:pos x="T2" y="T3"/>
                </a:cxn>
                <a:cxn ang="0">
                  <a:pos x="T4" y="T5"/>
                </a:cxn>
                <a:cxn ang="0">
                  <a:pos x="T6" y="T7"/>
                </a:cxn>
              </a:cxnLst>
              <a:rect l="0" t="0" r="r" b="b"/>
              <a:pathLst>
                <a:path w="39" h="41">
                  <a:moveTo>
                    <a:pt x="39" y="0"/>
                  </a:moveTo>
                  <a:lnTo>
                    <a:pt x="21" y="41"/>
                  </a:lnTo>
                  <a:lnTo>
                    <a:pt x="0" y="2"/>
                  </a:lnTo>
                  <a:lnTo>
                    <a:pt x="39" y="0"/>
                  </a:lnTo>
                  <a:close/>
                </a:path>
              </a:pathLst>
            </a:custGeom>
            <a:solidFill>
              <a:srgbClr val="156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56">
              <a:extLst>
                <a:ext uri="{FF2B5EF4-FFF2-40B4-BE49-F238E27FC236}">
                  <a16:creationId xmlns:a16="http://schemas.microsoft.com/office/drawing/2014/main" id="{58E0B6A1-09F1-87F0-5109-137A9E84C7D1}"/>
                </a:ext>
              </a:extLst>
            </p:cNvPr>
            <p:cNvSpPr>
              <a:spLocks noChangeArrowheads="1"/>
            </p:cNvSpPr>
            <p:nvPr/>
          </p:nvSpPr>
          <p:spPr bwMode="auto">
            <a:xfrm>
              <a:off x="1310" y="1936"/>
              <a:ext cx="31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156082"/>
                  </a:solidFill>
                  <a:effectLst/>
                  <a:latin typeface="Calibri" panose="020F0502020204030204" pitchFamily="34" charset="0"/>
                </a:rPr>
                <a:t>releasefix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 name="Oval 157">
              <a:extLst>
                <a:ext uri="{FF2B5EF4-FFF2-40B4-BE49-F238E27FC236}">
                  <a16:creationId xmlns:a16="http://schemas.microsoft.com/office/drawing/2014/main" id="{85AC893C-65B0-D461-61C9-17375D9B8FD0}"/>
                </a:ext>
              </a:extLst>
            </p:cNvPr>
            <p:cNvSpPr>
              <a:spLocks noChangeArrowheads="1"/>
            </p:cNvSpPr>
            <p:nvPr/>
          </p:nvSpPr>
          <p:spPr bwMode="auto">
            <a:xfrm>
              <a:off x="4922" y="2054"/>
              <a:ext cx="152" cy="151"/>
            </a:xfrm>
            <a:prstGeom prst="ellipse">
              <a:avLst/>
            </a:pr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Oval 158">
              <a:extLst>
                <a:ext uri="{FF2B5EF4-FFF2-40B4-BE49-F238E27FC236}">
                  <a16:creationId xmlns:a16="http://schemas.microsoft.com/office/drawing/2014/main" id="{D7B6D3B8-9889-EF8D-A835-AB6516A7225C}"/>
                </a:ext>
              </a:extLst>
            </p:cNvPr>
            <p:cNvSpPr>
              <a:spLocks noChangeArrowheads="1"/>
            </p:cNvSpPr>
            <p:nvPr/>
          </p:nvSpPr>
          <p:spPr bwMode="auto">
            <a:xfrm>
              <a:off x="4922" y="2054"/>
              <a:ext cx="152" cy="151"/>
            </a:xfrm>
            <a:prstGeom prst="ellipse">
              <a:avLst/>
            </a:prstGeom>
            <a:noFill/>
            <a:ln w="1588"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63514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DDC466-0BB6-1956-5AEF-2AA9E4123A62}"/>
              </a:ext>
            </a:extLst>
          </p:cNvPr>
          <p:cNvSpPr>
            <a:spLocks noGrp="1"/>
          </p:cNvSpPr>
          <p:nvPr>
            <p:ph idx="1"/>
          </p:nvPr>
        </p:nvSpPr>
        <p:spPr/>
        <p:txBody>
          <a:bodyPr/>
          <a:lstStyle/>
          <a:p>
            <a:pPr marL="571500" indent="-571500">
              <a:buFont typeface="Arial" panose="020B0604020202020204" pitchFamily="34" charset="0"/>
              <a:buChar char="•"/>
            </a:pPr>
            <a:r>
              <a:rPr lang="en-US" dirty="0"/>
              <a:t>Developer believes code is finished</a:t>
            </a:r>
          </a:p>
          <a:p>
            <a:pPr marL="571500" indent="-571500">
              <a:buFont typeface="Arial" panose="020B0604020202020204" pitchFamily="34" charset="0"/>
              <a:buChar char="•"/>
            </a:pPr>
            <a:r>
              <a:rPr lang="en-US" dirty="0"/>
              <a:t>Changes are grouped together</a:t>
            </a:r>
          </a:p>
          <a:p>
            <a:pPr marL="571500" indent="-571500">
              <a:buFont typeface="Arial" panose="020B0604020202020204" pitchFamily="34" charset="0"/>
              <a:buChar char="•"/>
            </a:pPr>
            <a:r>
              <a:rPr lang="en-US" dirty="0"/>
              <a:t>Associate work items </a:t>
            </a:r>
          </a:p>
          <a:p>
            <a:pPr marL="1033227" lvl="1" indent="-457200">
              <a:buFont typeface="Arial" panose="020B0604020202020204" pitchFamily="34" charset="0"/>
              <a:buChar char="•"/>
            </a:pPr>
            <a:r>
              <a:rPr lang="en-US" dirty="0"/>
              <a:t>Requirements</a:t>
            </a:r>
          </a:p>
          <a:p>
            <a:pPr marL="1033227" lvl="1" indent="-457200">
              <a:buFont typeface="Arial" panose="020B0604020202020204" pitchFamily="34" charset="0"/>
              <a:buChar char="•"/>
            </a:pPr>
            <a:r>
              <a:rPr lang="en-US" dirty="0"/>
              <a:t>Bugs</a:t>
            </a:r>
          </a:p>
          <a:p>
            <a:pPr marL="571500" indent="-571500">
              <a:buFont typeface="Arial" panose="020B0604020202020204" pitchFamily="34" charset="0"/>
              <a:buChar char="•"/>
            </a:pPr>
            <a:r>
              <a:rPr lang="en-US" dirty="0"/>
              <a:t>Require approval by another team member</a:t>
            </a:r>
          </a:p>
        </p:txBody>
      </p:sp>
      <p:sp>
        <p:nvSpPr>
          <p:cNvPr id="3" name="Title 2">
            <a:extLst>
              <a:ext uri="{FF2B5EF4-FFF2-40B4-BE49-F238E27FC236}">
                <a16:creationId xmlns:a16="http://schemas.microsoft.com/office/drawing/2014/main" id="{784B3D1F-7139-18AA-230D-6CB320049D08}"/>
              </a:ext>
            </a:extLst>
          </p:cNvPr>
          <p:cNvSpPr>
            <a:spLocks noGrp="1"/>
          </p:cNvSpPr>
          <p:nvPr>
            <p:ph type="title"/>
          </p:nvPr>
        </p:nvSpPr>
        <p:spPr/>
        <p:txBody>
          <a:bodyPr/>
          <a:lstStyle/>
          <a:p>
            <a:r>
              <a:rPr lang="en-US" dirty="0"/>
              <a:t>Pull Request</a:t>
            </a:r>
          </a:p>
        </p:txBody>
      </p:sp>
    </p:spTree>
    <p:extLst>
      <p:ext uri="{BB962C8B-B14F-4D97-AF65-F5344CB8AC3E}">
        <p14:creationId xmlns:p14="http://schemas.microsoft.com/office/powerpoint/2010/main" val="105264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9D31-50FD-DB9E-0564-7880B8573928}"/>
              </a:ext>
            </a:extLst>
          </p:cNvPr>
          <p:cNvSpPr>
            <a:spLocks noGrp="1"/>
          </p:cNvSpPr>
          <p:nvPr>
            <p:ph type="title"/>
          </p:nvPr>
        </p:nvSpPr>
        <p:spPr>
          <a:xfrm>
            <a:off x="1186004" y="4988649"/>
            <a:ext cx="9148482" cy="699118"/>
          </a:xfrm>
        </p:spPr>
        <p:txBody>
          <a:bodyPr vert="horz" lIns="86402" tIns="43201" rIns="86402" bIns="43201" rtlCol="0" anchor="b">
            <a:normAutofit/>
          </a:bodyPr>
          <a:lstStyle/>
          <a:p>
            <a:pPr algn="ctr"/>
            <a:r>
              <a:rPr lang="en-US" sz="3402" dirty="0">
                <a:solidFill>
                  <a:schemeClr val="tx1">
                    <a:lumMod val="85000"/>
                    <a:lumOff val="15000"/>
                  </a:schemeClr>
                </a:solidFill>
              </a:rPr>
              <a:t>Automating Processes</a:t>
            </a:r>
          </a:p>
        </p:txBody>
      </p:sp>
      <p:sp>
        <p:nvSpPr>
          <p:cNvPr id="4" name="Text Placeholder 3">
            <a:extLst>
              <a:ext uri="{FF2B5EF4-FFF2-40B4-BE49-F238E27FC236}">
                <a16:creationId xmlns:a16="http://schemas.microsoft.com/office/drawing/2014/main" id="{ED79D70F-9518-5EC6-B782-B580A1D22743}"/>
              </a:ext>
            </a:extLst>
          </p:cNvPr>
          <p:cNvSpPr>
            <a:spLocks noGrp="1"/>
          </p:cNvSpPr>
          <p:nvPr>
            <p:ph type="body" idx="1"/>
          </p:nvPr>
        </p:nvSpPr>
        <p:spPr>
          <a:xfrm>
            <a:off x="2292857" y="5687767"/>
            <a:ext cx="6912186" cy="345009"/>
          </a:xfrm>
        </p:spPr>
        <p:txBody>
          <a:bodyPr vert="horz" lIns="86402" tIns="43201" rIns="86402" bIns="43201" rtlCol="0" anchor="t">
            <a:normAutofit/>
          </a:bodyPr>
          <a:lstStyle/>
          <a:p>
            <a:pPr algn="ctr"/>
            <a:endParaRPr lang="en-US" sz="1512">
              <a:solidFill>
                <a:schemeClr val="tx1">
                  <a:lumMod val="85000"/>
                  <a:lumOff val="15000"/>
                </a:schemeClr>
              </a:solidFill>
            </a:endParaRPr>
          </a:p>
        </p:txBody>
      </p:sp>
      <p:pic>
        <p:nvPicPr>
          <p:cNvPr id="6" name="Picture 5">
            <a:extLst>
              <a:ext uri="{FF2B5EF4-FFF2-40B4-BE49-F238E27FC236}">
                <a16:creationId xmlns:a16="http://schemas.microsoft.com/office/drawing/2014/main" id="{3D1F9EE2-4552-2F57-6467-DFE72C333D9D}"/>
              </a:ext>
            </a:extLst>
          </p:cNvPr>
          <p:cNvPicPr>
            <a:picLocks noChangeAspect="1"/>
          </p:cNvPicPr>
          <p:nvPr/>
        </p:nvPicPr>
        <p:blipFill rotWithShape="1">
          <a:blip r:embed="rId3"/>
          <a:srcRect t="10457" b="5208"/>
          <a:stretch/>
        </p:blipFill>
        <p:spPr>
          <a:xfrm>
            <a:off x="108" y="10"/>
            <a:ext cx="11520291" cy="5562219"/>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710449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248A-3D5B-B23F-995A-B472C14B08C8}"/>
              </a:ext>
            </a:extLst>
          </p:cNvPr>
          <p:cNvSpPr>
            <a:spLocks noGrp="1"/>
          </p:cNvSpPr>
          <p:nvPr>
            <p:ph type="title"/>
          </p:nvPr>
        </p:nvSpPr>
        <p:spPr/>
        <p:txBody>
          <a:bodyPr/>
          <a:lstStyle/>
          <a:p>
            <a:r>
              <a:rPr lang="en-US" dirty="0"/>
              <a:t>GitHub Actions</a:t>
            </a:r>
          </a:p>
        </p:txBody>
      </p:sp>
      <p:sp>
        <p:nvSpPr>
          <p:cNvPr id="4" name="Content Placeholder 2">
            <a:extLst>
              <a:ext uri="{FF2B5EF4-FFF2-40B4-BE49-F238E27FC236}">
                <a16:creationId xmlns:a16="http://schemas.microsoft.com/office/drawing/2014/main" id="{360C1080-8629-4C10-8E4C-9F40C921B692}"/>
              </a:ext>
            </a:extLst>
          </p:cNvPr>
          <p:cNvSpPr>
            <a:spLocks noGrp="1"/>
          </p:cNvSpPr>
          <p:nvPr/>
        </p:nvSpPr>
        <p:spPr bwMode="auto">
          <a:xfrm>
            <a:off x="792110" y="1597543"/>
            <a:ext cx="9936268" cy="4111612"/>
          </a:xfrm>
          <a:prstGeom prst="rect">
            <a:avLst/>
          </a:prstGeom>
          <a:noFill/>
          <a:ln>
            <a:noFill/>
          </a:ln>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Lst>
        </p:spPr>
        <p:txBody>
          <a:bodyPr vert="horz" wrap="square" lIns="86402" tIns="43201" rIns="86402" bIns="43201" numCol="1" anchor="t" anchorCtr="0" compatLnSpc="1">
            <a:prstTxWarp prst="textNoShape">
              <a:avLst/>
            </a:prstTxWarp>
            <a:normAutofit/>
          </a:bodyPr>
          <a:lstStyle>
            <a:lvl1pPr marL="457200" indent="-457200" algn="l" rtl="0" eaLnBrk="1" fontAlgn="base" hangingPunct="1">
              <a:lnSpc>
                <a:spcPct val="130000"/>
              </a:lnSpc>
              <a:spcBef>
                <a:spcPts val="1000"/>
              </a:spcBef>
              <a:spcAft>
                <a:spcPct val="0"/>
              </a:spcAft>
              <a:buClr>
                <a:srgbClr val="CC0000"/>
              </a:buClr>
              <a:buSzPct val="100000"/>
              <a:buFont typeface="Arial"/>
              <a:buChar char="•"/>
              <a:defRPr sz="3400" b="0" i="0" kern="1200">
                <a:solidFill>
                  <a:schemeClr val="tx1"/>
                </a:solidFill>
                <a:latin typeface="IBM Plex Sans" panose="020B0503050203000203" pitchFamily="34" charset="77"/>
                <a:ea typeface="+mn-ea"/>
                <a:cs typeface="IBM Plex Sans" panose="020B0503050203000203" pitchFamily="34" charset="77"/>
              </a:defRPr>
            </a:lvl1pPr>
            <a:lvl2pPr marL="914400" indent="-457200" algn="l" rtl="0" eaLnBrk="1" fontAlgn="base" hangingPunct="1">
              <a:lnSpc>
                <a:spcPct val="130000"/>
              </a:lnSpc>
              <a:spcBef>
                <a:spcPts val="500"/>
              </a:spcBef>
              <a:spcAft>
                <a:spcPct val="0"/>
              </a:spcAft>
              <a:buClr>
                <a:srgbClr val="CC0000"/>
              </a:buClr>
              <a:buSzPct val="100000"/>
              <a:buFont typeface="Arial"/>
              <a:buChar char="•"/>
              <a:defRPr sz="2800" b="0" i="0" kern="1200">
                <a:solidFill>
                  <a:schemeClr val="tx1"/>
                </a:solidFill>
                <a:latin typeface="IBM Plex Sans" panose="020B0503050203000203" pitchFamily="34" charset="77"/>
                <a:ea typeface="+mn-ea"/>
                <a:cs typeface="IBM Plex Sans" panose="020B0503050203000203" pitchFamily="34" charset="77"/>
              </a:defRPr>
            </a:lvl2pPr>
            <a:lvl3pPr marL="1257300" indent="-342900" algn="l" rtl="0" eaLnBrk="1" fontAlgn="base" hangingPunct="1">
              <a:lnSpc>
                <a:spcPct val="130000"/>
              </a:lnSpc>
              <a:spcBef>
                <a:spcPts val="500"/>
              </a:spcBef>
              <a:spcAft>
                <a:spcPct val="0"/>
              </a:spcAft>
              <a:buClr>
                <a:srgbClr val="CC0000"/>
              </a:buClr>
              <a:buSzPct val="100000"/>
              <a:buFont typeface="Arial"/>
              <a:buChar char="•"/>
              <a:defRPr sz="2400" b="0" i="0" kern="1200">
                <a:solidFill>
                  <a:schemeClr val="tx1"/>
                </a:solidFill>
                <a:latin typeface="IBM Plex Sans" panose="020B0503050203000203" pitchFamily="34" charset="77"/>
                <a:ea typeface="+mn-ea"/>
                <a:cs typeface="IBM Plex Sans" panose="020B0503050203000203" pitchFamily="34" charset="77"/>
              </a:defRPr>
            </a:lvl3pPr>
            <a:lvl4pPr marL="16002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13" dirty="0"/>
              <a:t>Manages code builds and deployments</a:t>
            </a:r>
          </a:p>
          <a:p>
            <a:r>
              <a:rPr lang="en-US" sz="3213" dirty="0"/>
              <a:t>Triggered from many events</a:t>
            </a:r>
          </a:p>
          <a:p>
            <a:pPr lvl="1"/>
            <a:r>
              <a:rPr lang="en-US" sz="2646" dirty="0"/>
              <a:t>Code check-ins (push)</a:t>
            </a:r>
          </a:p>
          <a:p>
            <a:pPr lvl="1"/>
            <a:r>
              <a:rPr lang="en-US" sz="2646" dirty="0"/>
              <a:t>Pull Requests (</a:t>
            </a:r>
            <a:r>
              <a:rPr lang="en-US" sz="2646" dirty="0" err="1"/>
              <a:t>pull_request</a:t>
            </a:r>
            <a:r>
              <a:rPr lang="en-US" sz="2646" dirty="0"/>
              <a:t>)</a:t>
            </a:r>
          </a:p>
          <a:p>
            <a:r>
              <a:rPr lang="en-US" sz="3213" dirty="0"/>
              <a:t>Define </a:t>
            </a:r>
            <a:r>
              <a:rPr lang="en-US" sz="3213" b="1" dirty="0"/>
              <a:t>YOUR</a:t>
            </a:r>
            <a:r>
              <a:rPr lang="en-US" sz="3213" dirty="0"/>
              <a:t> workflow with YAML!</a:t>
            </a:r>
          </a:p>
          <a:p>
            <a:pPr marL="0" indent="0">
              <a:buNone/>
            </a:pPr>
            <a:endParaRPr lang="en-US" sz="3213" dirty="0"/>
          </a:p>
          <a:p>
            <a:endParaRPr lang="en-US" sz="3213" dirty="0"/>
          </a:p>
          <a:p>
            <a:endParaRPr lang="en-US" sz="3213" dirty="0"/>
          </a:p>
        </p:txBody>
      </p:sp>
      <p:pic>
        <p:nvPicPr>
          <p:cNvPr id="11" name="Picture 10">
            <a:extLst>
              <a:ext uri="{FF2B5EF4-FFF2-40B4-BE49-F238E27FC236}">
                <a16:creationId xmlns:a16="http://schemas.microsoft.com/office/drawing/2014/main" id="{57325127-B302-BDE2-3768-6AF33080212B}"/>
              </a:ext>
            </a:extLst>
          </p:cNvPr>
          <p:cNvPicPr>
            <a:picLocks noChangeAspect="1"/>
          </p:cNvPicPr>
          <p:nvPr/>
        </p:nvPicPr>
        <p:blipFill>
          <a:blip r:embed="rId2"/>
          <a:stretch>
            <a:fillRect/>
          </a:stretch>
        </p:blipFill>
        <p:spPr>
          <a:xfrm>
            <a:off x="8386536" y="2287414"/>
            <a:ext cx="2725294" cy="3348567"/>
          </a:xfrm>
          <a:prstGeom prst="rect">
            <a:avLst/>
          </a:prstGeom>
        </p:spPr>
      </p:pic>
    </p:spTree>
    <p:extLst>
      <p:ext uri="{BB962C8B-B14F-4D97-AF65-F5344CB8AC3E}">
        <p14:creationId xmlns:p14="http://schemas.microsoft.com/office/powerpoint/2010/main" val="223226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Content Placeholder 4">
            <a:extLst>
              <a:ext uri="{FF2B5EF4-FFF2-40B4-BE49-F238E27FC236}">
                <a16:creationId xmlns:a16="http://schemas.microsoft.com/office/drawing/2014/main" id="{F98424E1-F961-E458-4998-53F9A2504EE8}"/>
              </a:ext>
            </a:extLst>
          </p:cNvPr>
          <p:cNvGraphicFramePr>
            <a:graphicFrameLocks noGrp="1"/>
          </p:cNvGraphicFramePr>
          <p:nvPr>
            <p:ph idx="1"/>
          </p:nvPr>
        </p:nvGraphicFramePr>
        <p:xfrm>
          <a:off x="792110" y="1725046"/>
          <a:ext cx="9936268" cy="4111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A1130B0F-615D-A6F6-6781-E2F60B80CFEC}"/>
              </a:ext>
            </a:extLst>
          </p:cNvPr>
          <p:cNvSpPr>
            <a:spLocks noGrp="1"/>
          </p:cNvSpPr>
          <p:nvPr>
            <p:ph type="title"/>
          </p:nvPr>
        </p:nvSpPr>
        <p:spPr/>
        <p:txBody>
          <a:bodyPr/>
          <a:lstStyle/>
          <a:p>
            <a:r>
              <a:rPr lang="en-US"/>
              <a:t>What is YAML?</a:t>
            </a:r>
          </a:p>
        </p:txBody>
      </p:sp>
    </p:spTree>
    <p:extLst>
      <p:ext uri="{BB962C8B-B14F-4D97-AF65-F5344CB8AC3E}">
        <p14:creationId xmlns:p14="http://schemas.microsoft.com/office/powerpoint/2010/main" val="179845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graphicEl>
                                              <a:dgm id="{619E439E-3115-48D9-B0E8-FA3D66B55CB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graphicEl>
                                              <a:dgm id="{9F0C4FBB-DBDA-4EC5-9717-DDD91BA9C789}"/>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graphicEl>
                                              <a:dgm id="{E835AFDF-D570-4F4A-AB15-5FFEF44660D8}"/>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graphicEl>
                                              <a:dgm id="{F0A5F4E4-9575-4603-8194-02A250D6F41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graphicEl>
                                              <a:dgm id="{9DDC6824-8D20-4FC3-B50D-9C47886190BC}"/>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graphicEl>
                                              <a:dgm id="{50C48414-493B-45C3-97E7-EDC2F83A250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ED8C98-60A5-E628-957B-05143D7087FD}"/>
              </a:ext>
            </a:extLst>
          </p:cNvPr>
          <p:cNvSpPr>
            <a:spLocks noGrp="1"/>
          </p:cNvSpPr>
          <p:nvPr>
            <p:ph idx="1"/>
          </p:nvPr>
        </p:nvSpPr>
        <p:spPr>
          <a:xfrm>
            <a:off x="348804" y="1725046"/>
            <a:ext cx="10506962" cy="4111612"/>
          </a:xfrm>
        </p:spPr>
        <p:txBody>
          <a:bodyPr/>
          <a:lstStyle/>
          <a:p>
            <a:r>
              <a:rPr lang="en-US" dirty="0"/>
              <a:t>Workflow Syntax - </a:t>
            </a:r>
            <a:r>
              <a:rPr lang="en-US" dirty="0">
                <a:hlinkClick r:id="rId2"/>
              </a:rPr>
              <a:t>https://tinyurl.com/4yz9bmjr</a:t>
            </a:r>
            <a:endParaRPr lang="en-US" dirty="0"/>
          </a:p>
          <a:p>
            <a:r>
              <a:rPr lang="en-US" dirty="0"/>
              <a:t>Actions Marketplace - </a:t>
            </a:r>
            <a:r>
              <a:rPr lang="en-US" dirty="0">
                <a:hlinkClick r:id="rId3"/>
              </a:rPr>
              <a:t>https://tinyurl.com</a:t>
            </a:r>
            <a:r>
              <a:rPr lang="en-US">
                <a:hlinkClick r:id="rId3"/>
              </a:rPr>
              <a:t>/386ner8r</a:t>
            </a:r>
            <a:endParaRPr lang="en-US"/>
          </a:p>
          <a:p>
            <a:endParaRPr lang="en-US" dirty="0"/>
          </a:p>
        </p:txBody>
      </p:sp>
      <p:sp>
        <p:nvSpPr>
          <p:cNvPr id="3" name="Title 2">
            <a:extLst>
              <a:ext uri="{FF2B5EF4-FFF2-40B4-BE49-F238E27FC236}">
                <a16:creationId xmlns:a16="http://schemas.microsoft.com/office/drawing/2014/main" id="{416DBBC7-B157-C157-DD97-2FDD667FFCC9}"/>
              </a:ext>
            </a:extLst>
          </p:cNvPr>
          <p:cNvSpPr>
            <a:spLocks noGrp="1"/>
          </p:cNvSpPr>
          <p:nvPr>
            <p:ph type="title"/>
          </p:nvPr>
        </p:nvSpPr>
        <p:spPr/>
        <p:txBody>
          <a:bodyPr/>
          <a:lstStyle/>
          <a:p>
            <a:r>
              <a:rPr lang="en-US" dirty="0"/>
              <a:t>Links to GitHub Actions</a:t>
            </a:r>
          </a:p>
        </p:txBody>
      </p:sp>
    </p:spTree>
    <p:extLst>
      <p:ext uri="{BB962C8B-B14F-4D97-AF65-F5344CB8AC3E}">
        <p14:creationId xmlns:p14="http://schemas.microsoft.com/office/powerpoint/2010/main" val="1373523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t>PASSMN – News/Info</a:t>
            </a:r>
          </a:p>
        </p:txBody>
      </p:sp>
      <p:sp>
        <p:nvSpPr>
          <p:cNvPr id="19" name="Content Placeholder 18"/>
          <p:cNvSpPr>
            <a:spLocks noGrp="1"/>
          </p:cNvSpPr>
          <p:nvPr>
            <p:ph idx="1"/>
          </p:nvPr>
        </p:nvSpPr>
        <p:spPr/>
        <p:txBody>
          <a:bodyPr>
            <a:normAutofit fontScale="92500" lnSpcReduction="10000"/>
          </a:bodyPr>
          <a:lstStyle/>
          <a:p>
            <a:r>
              <a:rPr lang="en-US" sz="2800"/>
              <a:t>Thanks to all our sponsors of 2024! </a:t>
            </a:r>
          </a:p>
          <a:p>
            <a:r>
              <a:rPr lang="en-US" sz="2800"/>
              <a:t>We need Speakers &amp; Sponsors for 2025 PASSMN Meetings!</a:t>
            </a:r>
          </a:p>
          <a:p>
            <a:pPr marL="457200" indent="-457200">
              <a:buFont typeface="Arial" panose="020B0604020202020204" pitchFamily="34" charset="0"/>
              <a:buChar char="•"/>
            </a:pPr>
            <a:r>
              <a:rPr lang="en-US" sz="2800"/>
              <a:t>Sign up to present at one of the monthly meetings!</a:t>
            </a:r>
          </a:p>
          <a:p>
            <a:endParaRPr lang="en-US" sz="2800"/>
          </a:p>
          <a:p>
            <a:r>
              <a:rPr lang="en-US" sz="2800"/>
              <a:t>Monthly Meetup: 3</a:t>
            </a:r>
            <a:r>
              <a:rPr lang="en-US" sz="2800" baseline="30000"/>
              <a:t>rd</a:t>
            </a:r>
            <a:r>
              <a:rPr lang="en-US" sz="2800"/>
              <a:t> Tuesday of Each Month </a:t>
            </a:r>
          </a:p>
          <a:p>
            <a:r>
              <a:rPr lang="en-US" sz="2800"/>
              <a:t>Signup on Meetup:</a:t>
            </a:r>
            <a:r>
              <a:rPr lang="en-US" sz="1900"/>
              <a:t> </a:t>
            </a:r>
            <a:endParaRPr lang="en-US" sz="2800"/>
          </a:p>
          <a:p>
            <a:r>
              <a:rPr lang="en-US" sz="1900">
                <a:hlinkClick r:id="rId2"/>
              </a:rPr>
              <a:t>https://www.meetup.com/MN-SQL-Server-User-Group-PASSMN/</a:t>
            </a:r>
            <a:endParaRPr lang="en-US" sz="2800">
              <a:cs typeface="Segoe UI"/>
            </a:endParaRPr>
          </a:p>
          <a:p>
            <a:endParaRPr lang="en-US" sz="2800"/>
          </a:p>
          <a:p>
            <a:r>
              <a:rPr lang="en-US" sz="2800"/>
              <a:t>Board Member Elections in Q4: </a:t>
            </a:r>
          </a:p>
          <a:p>
            <a:pPr marL="571500" indent="-571500">
              <a:buFont typeface="Arial" panose="020B0604020202020204" pitchFamily="34" charset="0"/>
              <a:buChar char="•"/>
            </a:pPr>
            <a:r>
              <a:rPr lang="en-US" sz="2800"/>
              <a:t>Your chance to help the MN Data/SQL Community!</a:t>
            </a:r>
          </a:p>
          <a:p>
            <a:pPr marL="1147445" lvl="1" indent="-571500">
              <a:buFont typeface="Courier New" panose="020B0604020202020204" pitchFamily="34" charset="0"/>
              <a:buChar char="o"/>
            </a:pPr>
            <a:r>
              <a:rPr lang="en-US" sz="2400">
                <a:ea typeface="+mn-lt"/>
                <a:cs typeface="+mn-lt"/>
                <a:hlinkClick r:id="rId3"/>
              </a:rPr>
              <a:t>https://forms.office.com/r/rWfPhV6Chd</a:t>
            </a:r>
            <a:endParaRPr lang="en-US" sz="2400">
              <a:cs typeface="Segoe UI"/>
            </a:endParaRPr>
          </a:p>
          <a:p>
            <a:pPr marL="1147445" lvl="1" indent="-571500">
              <a:buFont typeface="Courier New" panose="020B0604020202020204" pitchFamily="34" charset="0"/>
              <a:buChar char="o"/>
            </a:pPr>
            <a:endParaRPr lang="en-US" sz="2400">
              <a:cs typeface="Segoe UI"/>
            </a:endParaRPr>
          </a:p>
          <a:p>
            <a:endParaRPr lang="en-US" sz="2800"/>
          </a:p>
          <a:p>
            <a:endParaRPr lang="en-US" sz="2800"/>
          </a:p>
          <a:p>
            <a:endParaRPr lang="en-US" sz="2800"/>
          </a:p>
          <a:p>
            <a:endParaRPr lang="en-US" sz="2800">
              <a:cs typeface="Segoe UI"/>
            </a:endParaRPr>
          </a:p>
          <a:p>
            <a:endParaRPr lang="en-US" sz="2800">
              <a:cs typeface="Segoe UI"/>
            </a:endParaRPr>
          </a:p>
        </p:txBody>
      </p:sp>
      <p:pic>
        <p:nvPicPr>
          <p:cNvPr id="4" name="Picture 3"/>
          <p:cNvPicPr>
            <a:picLocks noChangeAspect="1"/>
          </p:cNvPicPr>
          <p:nvPr/>
        </p:nvPicPr>
        <p:blipFill>
          <a:blip r:embed="rId4"/>
          <a:stretch>
            <a:fillRect/>
          </a:stretch>
        </p:blipFill>
        <p:spPr>
          <a:xfrm>
            <a:off x="7387652" y="313086"/>
            <a:ext cx="3712369" cy="1237456"/>
          </a:xfrm>
          <a:prstGeom prst="rect">
            <a:avLst/>
          </a:prstGeom>
        </p:spPr>
      </p:pic>
      <p:pic>
        <p:nvPicPr>
          <p:cNvPr id="2" name="Picture 1" descr="A qr code with a few black squares&#10;&#10;Description automatically generated">
            <a:extLst>
              <a:ext uri="{FF2B5EF4-FFF2-40B4-BE49-F238E27FC236}">
                <a16:creationId xmlns:a16="http://schemas.microsoft.com/office/drawing/2014/main" id="{C7E78BB2-2CAC-6A8A-87D7-F876DC883671}"/>
              </a:ext>
            </a:extLst>
          </p:cNvPr>
          <p:cNvPicPr>
            <a:picLocks noChangeAspect="1"/>
          </p:cNvPicPr>
          <p:nvPr/>
        </p:nvPicPr>
        <p:blipFill>
          <a:blip r:embed="rId5"/>
          <a:stretch>
            <a:fillRect/>
          </a:stretch>
        </p:blipFill>
        <p:spPr>
          <a:xfrm>
            <a:off x="7390467" y="3312772"/>
            <a:ext cx="1118289" cy="1118272"/>
          </a:xfrm>
          <a:prstGeom prst="rect">
            <a:avLst/>
          </a:prstGeom>
        </p:spPr>
      </p:pic>
      <p:pic>
        <p:nvPicPr>
          <p:cNvPr id="3" name="Picture 2" descr="A qr code with a few black squares&#10;&#10;Description automatically generated">
            <a:extLst>
              <a:ext uri="{FF2B5EF4-FFF2-40B4-BE49-F238E27FC236}">
                <a16:creationId xmlns:a16="http://schemas.microsoft.com/office/drawing/2014/main" id="{625D8975-FB9D-AB41-D8D7-D9EC360D9EA3}"/>
              </a:ext>
            </a:extLst>
          </p:cNvPr>
          <p:cNvPicPr>
            <a:picLocks noChangeAspect="1"/>
          </p:cNvPicPr>
          <p:nvPr/>
        </p:nvPicPr>
        <p:blipFill>
          <a:blip r:embed="rId6"/>
          <a:stretch>
            <a:fillRect/>
          </a:stretch>
        </p:blipFill>
        <p:spPr>
          <a:xfrm>
            <a:off x="10110324" y="1863573"/>
            <a:ext cx="1082602" cy="1069841"/>
          </a:xfrm>
          <a:prstGeom prst="rect">
            <a:avLst/>
          </a:prstGeom>
        </p:spPr>
      </p:pic>
      <p:pic>
        <p:nvPicPr>
          <p:cNvPr id="5" name="Picture 4" descr="A qr code with a black background&#10;&#10;Description automatically generated">
            <a:extLst>
              <a:ext uri="{FF2B5EF4-FFF2-40B4-BE49-F238E27FC236}">
                <a16:creationId xmlns:a16="http://schemas.microsoft.com/office/drawing/2014/main" id="{5A42C0E0-9E2B-1ABD-71FE-E3479FACCCEA}"/>
              </a:ext>
            </a:extLst>
          </p:cNvPr>
          <p:cNvPicPr>
            <a:picLocks noChangeAspect="1"/>
          </p:cNvPicPr>
          <p:nvPr/>
        </p:nvPicPr>
        <p:blipFill>
          <a:blip r:embed="rId7"/>
          <a:stretch>
            <a:fillRect/>
          </a:stretch>
        </p:blipFill>
        <p:spPr>
          <a:xfrm>
            <a:off x="9348804" y="5078331"/>
            <a:ext cx="1031627" cy="1012495"/>
          </a:xfrm>
          <a:prstGeom prst="rect">
            <a:avLst/>
          </a:prstGeom>
        </p:spPr>
      </p:pic>
    </p:spTree>
    <p:extLst>
      <p:ext uri="{BB962C8B-B14F-4D97-AF65-F5344CB8AC3E}">
        <p14:creationId xmlns:p14="http://schemas.microsoft.com/office/powerpoint/2010/main" val="3906496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FFDA-3BD2-8A74-39F0-E5C0CAD5FFB0}"/>
              </a:ext>
            </a:extLst>
          </p:cNvPr>
          <p:cNvSpPr>
            <a:spLocks noGrp="1"/>
          </p:cNvSpPr>
          <p:nvPr>
            <p:ph type="title"/>
          </p:nvPr>
        </p:nvSpPr>
        <p:spPr/>
        <p:txBody>
          <a:bodyPr/>
          <a:lstStyle/>
          <a:p>
            <a:r>
              <a:rPr lang="en-US" dirty="0"/>
              <a:t>Workflows</a:t>
            </a:r>
          </a:p>
        </p:txBody>
      </p:sp>
      <p:sp>
        <p:nvSpPr>
          <p:cNvPr id="3" name="Content Placeholder 2">
            <a:extLst>
              <a:ext uri="{FF2B5EF4-FFF2-40B4-BE49-F238E27FC236}">
                <a16:creationId xmlns:a16="http://schemas.microsoft.com/office/drawing/2014/main" id="{BBAC8F4C-AD4E-6568-D67D-A5F69464B853}"/>
              </a:ext>
            </a:extLst>
          </p:cNvPr>
          <p:cNvSpPr>
            <a:spLocks noGrp="1"/>
          </p:cNvSpPr>
          <p:nvPr>
            <p:ph idx="1"/>
          </p:nvPr>
        </p:nvSpPr>
        <p:spPr>
          <a:xfrm>
            <a:off x="360125" y="2086251"/>
            <a:ext cx="7878806" cy="4033561"/>
          </a:xfrm>
        </p:spPr>
        <p:txBody>
          <a:bodyPr/>
          <a:lstStyle/>
          <a:p>
            <a:pPr marL="571500" indent="-571500">
              <a:buFont typeface="Arial" panose="020B0604020202020204" pitchFamily="34" charset="0"/>
              <a:buChar char="•"/>
            </a:pPr>
            <a:r>
              <a:rPr lang="en-US" dirty="0"/>
              <a:t>Define</a:t>
            </a:r>
          </a:p>
          <a:p>
            <a:pPr marL="1147527" lvl="1" indent="-571500">
              <a:buFont typeface="Arial" panose="020B0604020202020204" pitchFamily="34" charset="0"/>
              <a:buChar char="•"/>
            </a:pPr>
            <a:r>
              <a:rPr lang="en-US" dirty="0"/>
              <a:t>Name of the process</a:t>
            </a:r>
          </a:p>
          <a:p>
            <a:pPr marL="1147527" lvl="1" indent="-571500">
              <a:buFont typeface="Arial" panose="020B0604020202020204" pitchFamily="34" charset="0"/>
              <a:buChar char="•"/>
            </a:pPr>
            <a:r>
              <a:rPr lang="en-US" dirty="0"/>
              <a:t>When the automation runs</a:t>
            </a:r>
          </a:p>
          <a:p>
            <a:pPr marL="1147527" lvl="1" indent="-571500">
              <a:buFont typeface="Arial" panose="020B0604020202020204" pitchFamily="34" charset="0"/>
              <a:buChar char="•"/>
            </a:pPr>
            <a:r>
              <a:rPr lang="en-US" dirty="0"/>
              <a:t>Set of jobs to execute</a:t>
            </a:r>
          </a:p>
          <a:p>
            <a:pPr marL="1147527" lvl="1" indent="-571500">
              <a:buFont typeface="Arial" panose="020B0604020202020204" pitchFamily="34" charset="0"/>
              <a:buChar char="•"/>
            </a:pPr>
            <a:endParaRPr lang="en-US" dirty="0"/>
          </a:p>
          <a:p>
            <a:pPr marL="1147527" lvl="1" indent="-5715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9679158D-62F8-5B3C-E24A-6041DDCDB887}"/>
              </a:ext>
            </a:extLst>
          </p:cNvPr>
          <p:cNvPicPr>
            <a:picLocks noChangeAspect="1"/>
          </p:cNvPicPr>
          <p:nvPr/>
        </p:nvPicPr>
        <p:blipFill>
          <a:blip r:embed="rId2"/>
          <a:stretch>
            <a:fillRect/>
          </a:stretch>
        </p:blipFill>
        <p:spPr>
          <a:xfrm>
            <a:off x="5344359" y="360363"/>
            <a:ext cx="5959626" cy="2773455"/>
          </a:xfrm>
          <a:prstGeom prst="rect">
            <a:avLst/>
          </a:prstGeom>
        </p:spPr>
      </p:pic>
    </p:spTree>
    <p:extLst>
      <p:ext uri="{BB962C8B-B14F-4D97-AF65-F5344CB8AC3E}">
        <p14:creationId xmlns:p14="http://schemas.microsoft.com/office/powerpoint/2010/main" val="2410146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8C21-55BD-8433-0F0D-F3926667D4EE}"/>
              </a:ext>
            </a:extLst>
          </p:cNvPr>
          <p:cNvSpPr>
            <a:spLocks noGrp="1"/>
          </p:cNvSpPr>
          <p:nvPr>
            <p:ph type="title"/>
          </p:nvPr>
        </p:nvSpPr>
        <p:spPr/>
        <p:txBody>
          <a:bodyPr/>
          <a:lstStyle/>
          <a:p>
            <a:r>
              <a:rPr lang="en-US" dirty="0"/>
              <a:t>GitHub Workflow - Triggers</a:t>
            </a:r>
          </a:p>
        </p:txBody>
      </p:sp>
      <p:sp>
        <p:nvSpPr>
          <p:cNvPr id="3" name="Content Placeholder 2">
            <a:extLst>
              <a:ext uri="{FF2B5EF4-FFF2-40B4-BE49-F238E27FC236}">
                <a16:creationId xmlns:a16="http://schemas.microsoft.com/office/drawing/2014/main" id="{08A3E95C-B219-B288-87D0-4D23CA7B66FB}"/>
              </a:ext>
            </a:extLst>
          </p:cNvPr>
          <p:cNvSpPr>
            <a:spLocks noGrp="1"/>
          </p:cNvSpPr>
          <p:nvPr>
            <p:ph idx="1"/>
          </p:nvPr>
        </p:nvSpPr>
        <p:spPr>
          <a:xfrm>
            <a:off x="4931345" y="1762693"/>
            <a:ext cx="6037626" cy="1840917"/>
          </a:xfrm>
        </p:spPr>
        <p:txBody>
          <a:bodyPr>
            <a:normAutofit fontScale="62500" lnSpcReduction="20000"/>
          </a:bodyPr>
          <a:lstStyle/>
          <a:p>
            <a:r>
              <a:rPr lang="en-US" dirty="0"/>
              <a:t>Quick Example #1</a:t>
            </a:r>
          </a:p>
          <a:p>
            <a:r>
              <a:rPr lang="en-US" dirty="0"/>
              <a:t>2 Triggers</a:t>
            </a:r>
          </a:p>
          <a:p>
            <a:r>
              <a:rPr lang="en-US" dirty="0"/>
              <a:t>Pull request going to ‘test’ branch</a:t>
            </a:r>
          </a:p>
          <a:p>
            <a:pPr lvl="1"/>
            <a:r>
              <a:rPr lang="en-US" dirty="0"/>
              <a:t>Workflow runs when Pull Request is opened	</a:t>
            </a:r>
          </a:p>
          <a:p>
            <a:r>
              <a:rPr lang="en-US" dirty="0"/>
              <a:t>Manual trigger, </a:t>
            </a:r>
            <a:r>
              <a:rPr lang="en-US" dirty="0" err="1"/>
              <a:t>workflow_dispatch</a:t>
            </a:r>
            <a:endParaRPr lang="en-US" dirty="0"/>
          </a:p>
        </p:txBody>
      </p:sp>
      <p:pic>
        <p:nvPicPr>
          <p:cNvPr id="5" name="Picture 4">
            <a:extLst>
              <a:ext uri="{FF2B5EF4-FFF2-40B4-BE49-F238E27FC236}">
                <a16:creationId xmlns:a16="http://schemas.microsoft.com/office/drawing/2014/main" id="{AF0350B8-9750-5976-1218-BF09DDB9E2FE}"/>
              </a:ext>
            </a:extLst>
          </p:cNvPr>
          <p:cNvPicPr>
            <a:picLocks noChangeAspect="1"/>
          </p:cNvPicPr>
          <p:nvPr/>
        </p:nvPicPr>
        <p:blipFill>
          <a:blip r:embed="rId2"/>
          <a:stretch>
            <a:fillRect/>
          </a:stretch>
        </p:blipFill>
        <p:spPr>
          <a:xfrm>
            <a:off x="792110" y="1762692"/>
            <a:ext cx="3687977" cy="1636215"/>
          </a:xfrm>
          <a:prstGeom prst="rect">
            <a:avLst/>
          </a:prstGeom>
          <a:ln>
            <a:solidFill>
              <a:schemeClr val="tx1"/>
            </a:solidFill>
          </a:ln>
        </p:spPr>
      </p:pic>
      <p:sp>
        <p:nvSpPr>
          <p:cNvPr id="4" name="Content Placeholder 2">
            <a:extLst>
              <a:ext uri="{FF2B5EF4-FFF2-40B4-BE49-F238E27FC236}">
                <a16:creationId xmlns:a16="http://schemas.microsoft.com/office/drawing/2014/main" id="{08A3E95C-B219-B288-87D0-4D23CA7B66FB}"/>
              </a:ext>
            </a:extLst>
          </p:cNvPr>
          <p:cNvSpPr txBox="1">
            <a:spLocks/>
          </p:cNvSpPr>
          <p:nvPr/>
        </p:nvSpPr>
        <p:spPr>
          <a:xfrm>
            <a:off x="4976206" y="3949633"/>
            <a:ext cx="6037626" cy="1840917"/>
          </a:xfrm>
          <a:prstGeom prst="rect">
            <a:avLst/>
          </a:prstGeom>
        </p:spPr>
        <p:txBody>
          <a:bodyPr vert="horz" lIns="0" tIns="0" rIns="0" bIns="0" rtlCol="0" anchor="t">
            <a:normAutofit/>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r>
              <a:rPr lang="en-US" sz="2300" dirty="0"/>
              <a:t>Quick Example #2</a:t>
            </a:r>
          </a:p>
          <a:p>
            <a:r>
              <a:rPr lang="en-US" sz="2300" dirty="0"/>
              <a:t>1 Trigger - Push code to ‘dev’ branch</a:t>
            </a:r>
          </a:p>
        </p:txBody>
      </p:sp>
      <p:pic>
        <p:nvPicPr>
          <p:cNvPr id="10" name="Picture 9">
            <a:extLst>
              <a:ext uri="{FF2B5EF4-FFF2-40B4-BE49-F238E27FC236}">
                <a16:creationId xmlns:a16="http://schemas.microsoft.com/office/drawing/2014/main" id="{6E73E7E9-BA74-2335-C2E0-3EEDD52A2963}"/>
              </a:ext>
            </a:extLst>
          </p:cNvPr>
          <p:cNvPicPr>
            <a:picLocks noChangeAspect="1"/>
          </p:cNvPicPr>
          <p:nvPr/>
        </p:nvPicPr>
        <p:blipFill>
          <a:blip r:embed="rId3"/>
          <a:stretch>
            <a:fillRect/>
          </a:stretch>
        </p:blipFill>
        <p:spPr>
          <a:xfrm>
            <a:off x="792110" y="3949633"/>
            <a:ext cx="3777700" cy="1068285"/>
          </a:xfrm>
          <a:prstGeom prst="rect">
            <a:avLst/>
          </a:prstGeom>
          <a:ln>
            <a:solidFill>
              <a:schemeClr val="tx1"/>
            </a:solidFill>
          </a:ln>
        </p:spPr>
      </p:pic>
    </p:spTree>
    <p:extLst>
      <p:ext uri="{BB962C8B-B14F-4D97-AF65-F5344CB8AC3E}">
        <p14:creationId xmlns:p14="http://schemas.microsoft.com/office/powerpoint/2010/main" val="3563835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3B7D-7D59-3B85-04FA-FAA1B78BF03A}"/>
              </a:ext>
            </a:extLst>
          </p:cNvPr>
          <p:cNvSpPr>
            <a:spLocks noGrp="1"/>
          </p:cNvSpPr>
          <p:nvPr>
            <p:ph type="title"/>
          </p:nvPr>
        </p:nvSpPr>
        <p:spPr/>
        <p:txBody>
          <a:bodyPr/>
          <a:lstStyle/>
          <a:p>
            <a:r>
              <a:rPr lang="en-US" dirty="0"/>
              <a:t>Jobs</a:t>
            </a:r>
          </a:p>
        </p:txBody>
      </p:sp>
      <p:sp>
        <p:nvSpPr>
          <p:cNvPr id="3" name="Content Placeholder 2">
            <a:extLst>
              <a:ext uri="{FF2B5EF4-FFF2-40B4-BE49-F238E27FC236}">
                <a16:creationId xmlns:a16="http://schemas.microsoft.com/office/drawing/2014/main" id="{4B7D1D37-E93F-4CF3-DBEB-6FC6CF7A153A}"/>
              </a:ext>
            </a:extLst>
          </p:cNvPr>
          <p:cNvSpPr>
            <a:spLocks noGrp="1"/>
          </p:cNvSpPr>
          <p:nvPr>
            <p:ph idx="1"/>
          </p:nvPr>
        </p:nvSpPr>
        <p:spPr>
          <a:xfrm>
            <a:off x="360126" y="1439813"/>
            <a:ext cx="5630128" cy="4680000"/>
          </a:xfrm>
        </p:spPr>
        <p:txBody>
          <a:bodyPr>
            <a:normAutofit/>
          </a:bodyPr>
          <a:lstStyle/>
          <a:p>
            <a:pPr marL="571500" indent="-571500">
              <a:buFont typeface="Arial" panose="020B0604020202020204" pitchFamily="34" charset="0"/>
              <a:buChar char="•"/>
            </a:pPr>
            <a:r>
              <a:rPr lang="en-US" sz="3200" dirty="0"/>
              <a:t>Run </a:t>
            </a:r>
          </a:p>
          <a:p>
            <a:pPr marL="1147527" lvl="1" indent="-571500">
              <a:buFont typeface="Arial" panose="020B0604020202020204" pitchFamily="34" charset="0"/>
              <a:buChar char="•"/>
            </a:pPr>
            <a:r>
              <a:rPr lang="en-US" sz="2800" dirty="0"/>
              <a:t>Sequentially </a:t>
            </a:r>
          </a:p>
          <a:p>
            <a:pPr marL="1147527" lvl="1" indent="-571500">
              <a:buFont typeface="Arial" panose="020B0604020202020204" pitchFamily="34" charset="0"/>
              <a:buChar char="•"/>
            </a:pPr>
            <a:r>
              <a:rPr lang="en-US" sz="2800" dirty="0"/>
              <a:t>Parallel</a:t>
            </a:r>
          </a:p>
          <a:p>
            <a:pPr marL="571500" indent="-571500">
              <a:buFont typeface="Arial" panose="020B0604020202020204" pitchFamily="34" charset="0"/>
              <a:buChar char="•"/>
            </a:pPr>
            <a:r>
              <a:rPr lang="en-US" sz="3200" dirty="0"/>
              <a:t>Defines the execution steps</a:t>
            </a:r>
          </a:p>
          <a:p>
            <a:pPr marL="571500" indent="-571500">
              <a:buFont typeface="Arial" panose="020B0604020202020204" pitchFamily="34" charset="0"/>
              <a:buChar char="•"/>
            </a:pPr>
            <a:r>
              <a:rPr lang="en-US" sz="3200" dirty="0"/>
              <a:t>Reusable as a template</a:t>
            </a:r>
          </a:p>
        </p:txBody>
      </p:sp>
      <p:pic>
        <p:nvPicPr>
          <p:cNvPr id="5" name="Picture 4">
            <a:extLst>
              <a:ext uri="{FF2B5EF4-FFF2-40B4-BE49-F238E27FC236}">
                <a16:creationId xmlns:a16="http://schemas.microsoft.com/office/drawing/2014/main" id="{B6A4854E-EAA5-3DFA-D238-1374BD1F3B76}"/>
              </a:ext>
            </a:extLst>
          </p:cNvPr>
          <p:cNvPicPr>
            <a:picLocks noChangeAspect="1"/>
          </p:cNvPicPr>
          <p:nvPr/>
        </p:nvPicPr>
        <p:blipFill>
          <a:blip r:embed="rId2"/>
          <a:stretch>
            <a:fillRect/>
          </a:stretch>
        </p:blipFill>
        <p:spPr>
          <a:xfrm>
            <a:off x="6102220" y="1439813"/>
            <a:ext cx="5289926" cy="3778519"/>
          </a:xfrm>
          <a:prstGeom prst="rect">
            <a:avLst/>
          </a:prstGeom>
        </p:spPr>
      </p:pic>
    </p:spTree>
    <p:extLst>
      <p:ext uri="{BB962C8B-B14F-4D97-AF65-F5344CB8AC3E}">
        <p14:creationId xmlns:p14="http://schemas.microsoft.com/office/powerpoint/2010/main" val="226876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8EB8F6-434E-DF73-C68B-039E60B4EE32}"/>
              </a:ext>
            </a:extLst>
          </p:cNvPr>
          <p:cNvPicPr>
            <a:picLocks noChangeAspect="1"/>
          </p:cNvPicPr>
          <p:nvPr/>
        </p:nvPicPr>
        <p:blipFill>
          <a:blip r:embed="rId2"/>
          <a:stretch>
            <a:fillRect/>
          </a:stretch>
        </p:blipFill>
        <p:spPr>
          <a:xfrm>
            <a:off x="2223367" y="899546"/>
            <a:ext cx="4256896" cy="2220192"/>
          </a:xfrm>
          <a:prstGeom prst="rect">
            <a:avLst/>
          </a:prstGeom>
        </p:spPr>
      </p:pic>
      <p:pic>
        <p:nvPicPr>
          <p:cNvPr id="5" name="Picture 4">
            <a:extLst>
              <a:ext uri="{FF2B5EF4-FFF2-40B4-BE49-F238E27FC236}">
                <a16:creationId xmlns:a16="http://schemas.microsoft.com/office/drawing/2014/main" id="{0F74FDF9-E7B1-934C-F7A5-B9B9D91F8BBA}"/>
              </a:ext>
            </a:extLst>
          </p:cNvPr>
          <p:cNvPicPr>
            <a:picLocks noChangeAspect="1"/>
          </p:cNvPicPr>
          <p:nvPr/>
        </p:nvPicPr>
        <p:blipFill>
          <a:blip r:embed="rId3"/>
          <a:stretch>
            <a:fillRect/>
          </a:stretch>
        </p:blipFill>
        <p:spPr>
          <a:xfrm>
            <a:off x="1643840" y="299798"/>
            <a:ext cx="8292517" cy="5923227"/>
          </a:xfrm>
          <a:prstGeom prst="rect">
            <a:avLst/>
          </a:prstGeom>
        </p:spPr>
      </p:pic>
      <p:sp>
        <p:nvSpPr>
          <p:cNvPr id="6" name="TextBox 5">
            <a:extLst>
              <a:ext uri="{FF2B5EF4-FFF2-40B4-BE49-F238E27FC236}">
                <a16:creationId xmlns:a16="http://schemas.microsoft.com/office/drawing/2014/main" id="{0A92A189-B600-477A-02C3-BA8F3960E607}"/>
              </a:ext>
            </a:extLst>
          </p:cNvPr>
          <p:cNvSpPr txBox="1"/>
          <p:nvPr/>
        </p:nvSpPr>
        <p:spPr>
          <a:xfrm>
            <a:off x="7755225" y="1886099"/>
            <a:ext cx="3055692" cy="615874"/>
          </a:xfrm>
          <a:prstGeom prst="rect">
            <a:avLst/>
          </a:prstGeom>
          <a:noFill/>
        </p:spPr>
        <p:txBody>
          <a:bodyPr wrap="square" rtlCol="0">
            <a:spAutoFit/>
          </a:bodyPr>
          <a:lstStyle/>
          <a:p>
            <a:r>
              <a:rPr lang="en-US" sz="3402" dirty="0"/>
              <a:t>2 Jobs</a:t>
            </a:r>
          </a:p>
        </p:txBody>
      </p:sp>
      <p:cxnSp>
        <p:nvCxnSpPr>
          <p:cNvPr id="8" name="Straight Arrow Connector 7">
            <a:extLst>
              <a:ext uri="{FF2B5EF4-FFF2-40B4-BE49-F238E27FC236}">
                <a16:creationId xmlns:a16="http://schemas.microsoft.com/office/drawing/2014/main" id="{3E4216F7-D637-86CE-799E-F985C63C0610}"/>
              </a:ext>
            </a:extLst>
          </p:cNvPr>
          <p:cNvCxnSpPr>
            <a:cxnSpLocks/>
          </p:cNvCxnSpPr>
          <p:nvPr/>
        </p:nvCxnSpPr>
        <p:spPr>
          <a:xfrm flipH="1" flipV="1">
            <a:off x="2792359" y="653286"/>
            <a:ext cx="4878571" cy="13803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070A0ED-E1A4-CF22-A1E7-6BC28AAC6032}"/>
              </a:ext>
            </a:extLst>
          </p:cNvPr>
          <p:cNvCxnSpPr>
            <a:cxnSpLocks/>
          </p:cNvCxnSpPr>
          <p:nvPr/>
        </p:nvCxnSpPr>
        <p:spPr>
          <a:xfrm flipH="1">
            <a:off x="3382424" y="2383591"/>
            <a:ext cx="4372802" cy="8564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611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75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74FDF9-E7B1-934C-F7A5-B9B9D91F8BBA}"/>
              </a:ext>
            </a:extLst>
          </p:cNvPr>
          <p:cNvPicPr>
            <a:picLocks noChangeAspect="1"/>
          </p:cNvPicPr>
          <p:nvPr/>
        </p:nvPicPr>
        <p:blipFill>
          <a:blip r:embed="rId2"/>
          <a:stretch>
            <a:fillRect/>
          </a:stretch>
        </p:blipFill>
        <p:spPr>
          <a:xfrm>
            <a:off x="1613985" y="352275"/>
            <a:ext cx="8292517" cy="5923227"/>
          </a:xfrm>
          <a:prstGeom prst="rect">
            <a:avLst/>
          </a:prstGeom>
        </p:spPr>
      </p:pic>
      <p:cxnSp>
        <p:nvCxnSpPr>
          <p:cNvPr id="4" name="Straight Arrow Connector 3">
            <a:extLst>
              <a:ext uri="{FF2B5EF4-FFF2-40B4-BE49-F238E27FC236}">
                <a16:creationId xmlns:a16="http://schemas.microsoft.com/office/drawing/2014/main" id="{3C4A6ACC-AD63-A2C8-C0AE-0A4ADE97D205}"/>
              </a:ext>
            </a:extLst>
          </p:cNvPr>
          <p:cNvCxnSpPr/>
          <p:nvPr/>
        </p:nvCxnSpPr>
        <p:spPr>
          <a:xfrm flipH="1" flipV="1">
            <a:off x="3492230" y="4153711"/>
            <a:ext cx="3531140" cy="46692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6D0AA0B6-E14F-F1ED-C1BE-DDD95620F5A4}"/>
              </a:ext>
            </a:extLst>
          </p:cNvPr>
          <p:cNvCxnSpPr>
            <a:cxnSpLocks/>
          </p:cNvCxnSpPr>
          <p:nvPr/>
        </p:nvCxnSpPr>
        <p:spPr>
          <a:xfrm flipH="1">
            <a:off x="6770451" y="4620638"/>
            <a:ext cx="252919" cy="143424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032CF77-4D8B-3B77-199D-AD79BCF707FB}"/>
              </a:ext>
            </a:extLst>
          </p:cNvPr>
          <p:cNvSpPr txBox="1"/>
          <p:nvPr/>
        </p:nvSpPr>
        <p:spPr>
          <a:xfrm>
            <a:off x="7109957" y="4225352"/>
            <a:ext cx="4067124" cy="615874"/>
          </a:xfrm>
          <a:prstGeom prst="rect">
            <a:avLst/>
          </a:prstGeom>
          <a:noFill/>
        </p:spPr>
        <p:txBody>
          <a:bodyPr wrap="square" rtlCol="0">
            <a:spAutoFit/>
          </a:bodyPr>
          <a:lstStyle/>
          <a:p>
            <a:r>
              <a:rPr lang="en-US" sz="3402" dirty="0">
                <a:solidFill>
                  <a:srgbClr val="FF0000"/>
                </a:solidFill>
              </a:rPr>
              <a:t>Static Definition</a:t>
            </a:r>
          </a:p>
        </p:txBody>
      </p:sp>
    </p:spTree>
    <p:extLst>
      <p:ext uri="{BB962C8B-B14F-4D97-AF65-F5344CB8AC3E}">
        <p14:creationId xmlns:p14="http://schemas.microsoft.com/office/powerpoint/2010/main" val="3450017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AE0F-6F2C-E3EC-1966-7BC277F4FFAC}"/>
              </a:ext>
            </a:extLst>
          </p:cNvPr>
          <p:cNvSpPr>
            <a:spLocks noGrp="1"/>
          </p:cNvSpPr>
          <p:nvPr>
            <p:ph type="title"/>
          </p:nvPr>
        </p:nvSpPr>
        <p:spPr/>
        <p:txBody>
          <a:bodyPr/>
          <a:lstStyle/>
          <a:p>
            <a:r>
              <a:rPr lang="en-US" dirty="0"/>
              <a:t>Reusable Workflow</a:t>
            </a:r>
          </a:p>
        </p:txBody>
      </p:sp>
      <p:sp>
        <p:nvSpPr>
          <p:cNvPr id="3" name="Content Placeholder 2">
            <a:extLst>
              <a:ext uri="{FF2B5EF4-FFF2-40B4-BE49-F238E27FC236}">
                <a16:creationId xmlns:a16="http://schemas.microsoft.com/office/drawing/2014/main" id="{2056FBE6-4754-E64B-2064-3741AE70BEAE}"/>
              </a:ext>
            </a:extLst>
          </p:cNvPr>
          <p:cNvSpPr>
            <a:spLocks noGrp="1"/>
          </p:cNvSpPr>
          <p:nvPr>
            <p:ph idx="1"/>
          </p:nvPr>
        </p:nvSpPr>
        <p:spPr/>
        <p:txBody>
          <a:bodyPr/>
          <a:lstStyle/>
          <a:p>
            <a:pPr marL="571500" indent="-571500">
              <a:buFont typeface="Arial" panose="020B0604020202020204" pitchFamily="34" charset="0"/>
              <a:buChar char="•"/>
            </a:pPr>
            <a:r>
              <a:rPr lang="en-US" dirty="0"/>
              <a:t>Define a process template</a:t>
            </a:r>
          </a:p>
          <a:p>
            <a:pPr marL="571500" indent="-571500">
              <a:buFont typeface="Arial" panose="020B0604020202020204" pitchFamily="34" charset="0"/>
              <a:buChar char="•"/>
            </a:pPr>
            <a:r>
              <a:rPr lang="en-US" dirty="0"/>
              <a:t>Set values at runtime with</a:t>
            </a:r>
          </a:p>
          <a:p>
            <a:pPr marL="1147527" lvl="1" indent="-571500">
              <a:buFont typeface="Arial" panose="020B0604020202020204" pitchFamily="34" charset="0"/>
              <a:buChar char="•"/>
            </a:pPr>
            <a:r>
              <a:rPr lang="en-US" dirty="0"/>
              <a:t>Parameters</a:t>
            </a:r>
          </a:p>
          <a:p>
            <a:pPr marL="1147527" lvl="1" indent="-571500">
              <a:buFont typeface="Arial" panose="020B0604020202020204" pitchFamily="34" charset="0"/>
              <a:buChar char="•"/>
            </a:pPr>
            <a:r>
              <a:rPr lang="en-US" dirty="0"/>
              <a:t>Environment Variables</a:t>
            </a:r>
          </a:p>
          <a:p>
            <a:pPr marL="571500" indent="-571500">
              <a:buFont typeface="Arial" panose="020B0604020202020204" pitchFamily="34" charset="0"/>
              <a:buChar char="•"/>
            </a:pPr>
            <a:r>
              <a:rPr lang="en-US" dirty="0"/>
              <a:t>Call the workflow from “caller workflow”</a:t>
            </a:r>
          </a:p>
        </p:txBody>
      </p:sp>
    </p:spTree>
    <p:extLst>
      <p:ext uri="{BB962C8B-B14F-4D97-AF65-F5344CB8AC3E}">
        <p14:creationId xmlns:p14="http://schemas.microsoft.com/office/powerpoint/2010/main" val="206499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D788-6E43-1F17-E5C1-36C9D6E0B8EE}"/>
              </a:ext>
            </a:extLst>
          </p:cNvPr>
          <p:cNvSpPr>
            <a:spLocks noGrp="1"/>
          </p:cNvSpPr>
          <p:nvPr>
            <p:ph type="title"/>
          </p:nvPr>
        </p:nvSpPr>
        <p:spPr/>
        <p:txBody>
          <a:bodyPr/>
          <a:lstStyle/>
          <a:p>
            <a:r>
              <a:rPr lang="en-US" dirty="0"/>
              <a:t>Reusable Workflow</a:t>
            </a:r>
          </a:p>
        </p:txBody>
      </p:sp>
      <p:pic>
        <p:nvPicPr>
          <p:cNvPr id="9" name="Picture 8">
            <a:extLst>
              <a:ext uri="{FF2B5EF4-FFF2-40B4-BE49-F238E27FC236}">
                <a16:creationId xmlns:a16="http://schemas.microsoft.com/office/drawing/2014/main" id="{C294E49B-1CA7-5BDB-78B1-344B596F78E4}"/>
              </a:ext>
            </a:extLst>
          </p:cNvPr>
          <p:cNvPicPr>
            <a:picLocks noChangeAspect="1"/>
          </p:cNvPicPr>
          <p:nvPr/>
        </p:nvPicPr>
        <p:blipFill>
          <a:blip r:embed="rId2"/>
          <a:stretch>
            <a:fillRect/>
          </a:stretch>
        </p:blipFill>
        <p:spPr>
          <a:xfrm>
            <a:off x="1044028" y="1214303"/>
            <a:ext cx="9432431" cy="4905509"/>
          </a:xfrm>
          <a:prstGeom prst="rect">
            <a:avLst/>
          </a:prstGeom>
        </p:spPr>
      </p:pic>
      <p:cxnSp>
        <p:nvCxnSpPr>
          <p:cNvPr id="21" name="Connector: Curved 20">
            <a:extLst>
              <a:ext uri="{FF2B5EF4-FFF2-40B4-BE49-F238E27FC236}">
                <a16:creationId xmlns:a16="http://schemas.microsoft.com/office/drawing/2014/main" id="{BD204D7E-EAD7-75C4-9FCB-56A283466CE6}"/>
              </a:ext>
            </a:extLst>
          </p:cNvPr>
          <p:cNvCxnSpPr>
            <a:cxnSpLocks/>
          </p:cNvCxnSpPr>
          <p:nvPr/>
        </p:nvCxnSpPr>
        <p:spPr>
          <a:xfrm rot="10800000">
            <a:off x="2651761" y="1828802"/>
            <a:ext cx="1449185" cy="1060274"/>
          </a:xfrm>
          <a:prstGeom prst="curvedConnector3">
            <a:avLst>
              <a:gd name="adj1" fmla="val -11823"/>
            </a:avLst>
          </a:prstGeom>
          <a:ln>
            <a:tailEnd type="triangle"/>
          </a:ln>
        </p:spPr>
        <p:style>
          <a:lnRef idx="2">
            <a:schemeClr val="accent1"/>
          </a:lnRef>
          <a:fillRef idx="0">
            <a:schemeClr val="accent1"/>
          </a:fillRef>
          <a:effectRef idx="1">
            <a:schemeClr val="accent1"/>
          </a:effectRef>
          <a:fontRef idx="minor">
            <a:schemeClr val="tx1"/>
          </a:fontRef>
        </p:style>
      </p:cxnSp>
      <p:pic>
        <p:nvPicPr>
          <p:cNvPr id="26" name="Picture 25">
            <a:extLst>
              <a:ext uri="{FF2B5EF4-FFF2-40B4-BE49-F238E27FC236}">
                <a16:creationId xmlns:a16="http://schemas.microsoft.com/office/drawing/2014/main" id="{C4AD1E42-09C4-5F20-E2BF-E56A21A09018}"/>
              </a:ext>
            </a:extLst>
          </p:cNvPr>
          <p:cNvPicPr>
            <a:picLocks noChangeAspect="1"/>
          </p:cNvPicPr>
          <p:nvPr/>
        </p:nvPicPr>
        <p:blipFill>
          <a:blip r:embed="rId3"/>
          <a:srcRect/>
          <a:stretch/>
        </p:blipFill>
        <p:spPr>
          <a:xfrm>
            <a:off x="5636029" y="1080363"/>
            <a:ext cx="5132323" cy="3826228"/>
          </a:xfrm>
          <a:prstGeom prst="rect">
            <a:avLst/>
          </a:prstGeom>
          <a:ln>
            <a:solidFill>
              <a:schemeClr val="accent1"/>
            </a:solidFill>
          </a:ln>
        </p:spPr>
      </p:pic>
      <p:cxnSp>
        <p:nvCxnSpPr>
          <p:cNvPr id="28" name="Straight Arrow Connector 27">
            <a:extLst>
              <a:ext uri="{FF2B5EF4-FFF2-40B4-BE49-F238E27FC236}">
                <a16:creationId xmlns:a16="http://schemas.microsoft.com/office/drawing/2014/main" id="{C8CDADC2-36D9-AF21-C75A-AC9097EBB581}"/>
              </a:ext>
            </a:extLst>
          </p:cNvPr>
          <p:cNvCxnSpPr/>
          <p:nvPr/>
        </p:nvCxnSpPr>
        <p:spPr>
          <a:xfrm>
            <a:off x="4463935" y="3591098"/>
            <a:ext cx="1172094" cy="997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FA17A842-603A-A992-F4D9-36F6A1847C19}"/>
              </a:ext>
            </a:extLst>
          </p:cNvPr>
          <p:cNvCxnSpPr>
            <a:cxnSpLocks/>
          </p:cNvCxnSpPr>
          <p:nvPr/>
        </p:nvCxnSpPr>
        <p:spPr>
          <a:xfrm flipH="1" flipV="1">
            <a:off x="6392487" y="4779818"/>
            <a:ext cx="3507971" cy="11305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F51B84B9-0105-D999-69E5-201FFC01B426}"/>
              </a:ext>
            </a:extLst>
          </p:cNvPr>
          <p:cNvCxnSpPr>
            <a:cxnSpLocks/>
          </p:cNvCxnSpPr>
          <p:nvPr/>
        </p:nvCxnSpPr>
        <p:spPr>
          <a:xfrm flipV="1">
            <a:off x="4100945" y="1311564"/>
            <a:ext cx="1535084" cy="15775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914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D788-6E43-1F17-E5C1-36C9D6E0B8EE}"/>
              </a:ext>
            </a:extLst>
          </p:cNvPr>
          <p:cNvSpPr>
            <a:spLocks noGrp="1"/>
          </p:cNvSpPr>
          <p:nvPr>
            <p:ph type="title"/>
          </p:nvPr>
        </p:nvSpPr>
        <p:spPr/>
        <p:txBody>
          <a:bodyPr/>
          <a:lstStyle/>
          <a:p>
            <a:r>
              <a:rPr lang="en-US" dirty="0"/>
              <a:t>Reusable Workflow</a:t>
            </a:r>
          </a:p>
        </p:txBody>
      </p:sp>
      <p:pic>
        <p:nvPicPr>
          <p:cNvPr id="9" name="Picture 8">
            <a:extLst>
              <a:ext uri="{FF2B5EF4-FFF2-40B4-BE49-F238E27FC236}">
                <a16:creationId xmlns:a16="http://schemas.microsoft.com/office/drawing/2014/main" id="{C294E49B-1CA7-5BDB-78B1-344B596F78E4}"/>
              </a:ext>
            </a:extLst>
          </p:cNvPr>
          <p:cNvPicPr>
            <a:picLocks noChangeAspect="1"/>
          </p:cNvPicPr>
          <p:nvPr/>
        </p:nvPicPr>
        <p:blipFill>
          <a:blip r:embed="rId2"/>
          <a:stretch>
            <a:fillRect/>
          </a:stretch>
        </p:blipFill>
        <p:spPr>
          <a:xfrm>
            <a:off x="1044028" y="1214303"/>
            <a:ext cx="9432431" cy="4905509"/>
          </a:xfrm>
          <a:prstGeom prst="rect">
            <a:avLst/>
          </a:prstGeom>
        </p:spPr>
      </p:pic>
      <p:cxnSp>
        <p:nvCxnSpPr>
          <p:cNvPr id="21" name="Connector: Curved 20">
            <a:extLst>
              <a:ext uri="{FF2B5EF4-FFF2-40B4-BE49-F238E27FC236}">
                <a16:creationId xmlns:a16="http://schemas.microsoft.com/office/drawing/2014/main" id="{BD204D7E-EAD7-75C4-9FCB-56A283466CE6}"/>
              </a:ext>
            </a:extLst>
          </p:cNvPr>
          <p:cNvCxnSpPr>
            <a:cxnSpLocks/>
          </p:cNvCxnSpPr>
          <p:nvPr/>
        </p:nvCxnSpPr>
        <p:spPr>
          <a:xfrm rot="10800000">
            <a:off x="2651760" y="1828801"/>
            <a:ext cx="1280160" cy="897775"/>
          </a:xfrm>
          <a:prstGeom prst="curvedConnector3">
            <a:avLst>
              <a:gd name="adj1" fmla="val -1688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C8CDADC2-36D9-AF21-C75A-AC9097EBB581}"/>
              </a:ext>
            </a:extLst>
          </p:cNvPr>
          <p:cNvCxnSpPr>
            <a:cxnSpLocks/>
          </p:cNvCxnSpPr>
          <p:nvPr/>
        </p:nvCxnSpPr>
        <p:spPr>
          <a:xfrm>
            <a:off x="4058816" y="2726577"/>
            <a:ext cx="1416538" cy="905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D0094E2F-C777-9CBC-1AF7-1C0000CC284B}"/>
              </a:ext>
            </a:extLst>
          </p:cNvPr>
          <p:cNvPicPr>
            <a:picLocks noChangeAspect="1"/>
          </p:cNvPicPr>
          <p:nvPr/>
        </p:nvPicPr>
        <p:blipFill>
          <a:blip r:embed="rId3"/>
          <a:srcRect/>
          <a:stretch/>
        </p:blipFill>
        <p:spPr>
          <a:xfrm>
            <a:off x="5475356" y="1214303"/>
            <a:ext cx="5474247" cy="2007024"/>
          </a:xfrm>
          <a:prstGeom prst="rect">
            <a:avLst/>
          </a:prstGeom>
          <a:noFill/>
          <a:ln>
            <a:solidFill>
              <a:schemeClr val="tx1"/>
            </a:solidFill>
          </a:ln>
        </p:spPr>
      </p:pic>
    </p:spTree>
    <p:extLst>
      <p:ext uri="{BB962C8B-B14F-4D97-AF65-F5344CB8AC3E}">
        <p14:creationId xmlns:p14="http://schemas.microsoft.com/office/powerpoint/2010/main" val="154847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C87B-52F5-8DB5-2B56-A223E9A005D9}"/>
              </a:ext>
            </a:extLst>
          </p:cNvPr>
          <p:cNvSpPr>
            <a:spLocks noGrp="1"/>
          </p:cNvSpPr>
          <p:nvPr>
            <p:ph type="title"/>
          </p:nvPr>
        </p:nvSpPr>
        <p:spPr/>
        <p:txBody>
          <a:bodyPr/>
          <a:lstStyle/>
          <a:p>
            <a:r>
              <a:rPr lang="en-US" dirty="0"/>
              <a:t>Reusable Workflow – Caller Workflows</a:t>
            </a:r>
          </a:p>
        </p:txBody>
      </p:sp>
      <p:pic>
        <p:nvPicPr>
          <p:cNvPr id="4" name="Picture 3">
            <a:extLst>
              <a:ext uri="{FF2B5EF4-FFF2-40B4-BE49-F238E27FC236}">
                <a16:creationId xmlns:a16="http://schemas.microsoft.com/office/drawing/2014/main" id="{9583F54A-4E2D-C43D-8BA3-68AE0573BF94}"/>
              </a:ext>
            </a:extLst>
          </p:cNvPr>
          <p:cNvPicPr>
            <a:picLocks noChangeAspect="1"/>
          </p:cNvPicPr>
          <p:nvPr/>
        </p:nvPicPr>
        <p:blipFill>
          <a:blip r:embed="rId2"/>
          <a:stretch>
            <a:fillRect/>
          </a:stretch>
        </p:blipFill>
        <p:spPr>
          <a:xfrm>
            <a:off x="361039" y="1893164"/>
            <a:ext cx="5295164" cy="2464232"/>
          </a:xfrm>
          <a:prstGeom prst="rect">
            <a:avLst/>
          </a:prstGeom>
        </p:spPr>
      </p:pic>
      <p:pic>
        <p:nvPicPr>
          <p:cNvPr id="6" name="Picture 5">
            <a:extLst>
              <a:ext uri="{FF2B5EF4-FFF2-40B4-BE49-F238E27FC236}">
                <a16:creationId xmlns:a16="http://schemas.microsoft.com/office/drawing/2014/main" id="{F8AA11C4-16FF-96F6-1624-ABCB3076F35A}"/>
              </a:ext>
            </a:extLst>
          </p:cNvPr>
          <p:cNvPicPr>
            <a:picLocks noChangeAspect="1"/>
          </p:cNvPicPr>
          <p:nvPr/>
        </p:nvPicPr>
        <p:blipFill>
          <a:blip r:embed="rId3"/>
          <a:stretch>
            <a:fillRect/>
          </a:stretch>
        </p:blipFill>
        <p:spPr>
          <a:xfrm>
            <a:off x="5656202" y="1893164"/>
            <a:ext cx="5689822" cy="2464232"/>
          </a:xfrm>
          <a:prstGeom prst="rect">
            <a:avLst/>
          </a:prstGeom>
        </p:spPr>
      </p:pic>
      <p:cxnSp>
        <p:nvCxnSpPr>
          <p:cNvPr id="8" name="Straight Arrow Connector 7">
            <a:extLst>
              <a:ext uri="{FF2B5EF4-FFF2-40B4-BE49-F238E27FC236}">
                <a16:creationId xmlns:a16="http://schemas.microsoft.com/office/drawing/2014/main" id="{E3B1B845-AB35-EA8A-039A-F0D779971357}"/>
              </a:ext>
            </a:extLst>
          </p:cNvPr>
          <p:cNvCxnSpPr/>
          <p:nvPr/>
        </p:nvCxnSpPr>
        <p:spPr>
          <a:xfrm>
            <a:off x="1427584" y="2836506"/>
            <a:ext cx="4413379"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C2A32848-A073-6F22-FA5D-37D29DFEB254}"/>
              </a:ext>
            </a:extLst>
          </p:cNvPr>
          <p:cNvGrpSpPr/>
          <p:nvPr/>
        </p:nvGrpSpPr>
        <p:grpSpPr>
          <a:xfrm>
            <a:off x="1819469" y="4348065"/>
            <a:ext cx="5461518" cy="373225"/>
            <a:chOff x="1819469" y="4348065"/>
            <a:chExt cx="5461518" cy="373225"/>
          </a:xfrm>
        </p:grpSpPr>
        <p:cxnSp>
          <p:nvCxnSpPr>
            <p:cNvPr id="12" name="Straight Connector 11">
              <a:extLst>
                <a:ext uri="{FF2B5EF4-FFF2-40B4-BE49-F238E27FC236}">
                  <a16:creationId xmlns:a16="http://schemas.microsoft.com/office/drawing/2014/main" id="{B2226C7C-5E52-10E3-7564-9E5F08E6413A}"/>
                </a:ext>
              </a:extLst>
            </p:cNvPr>
            <p:cNvCxnSpPr>
              <a:cxnSpLocks/>
            </p:cNvCxnSpPr>
            <p:nvPr/>
          </p:nvCxnSpPr>
          <p:spPr>
            <a:xfrm>
              <a:off x="1819469" y="4711959"/>
              <a:ext cx="546151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65945BC-35ED-DC87-58D6-83B60DEFBCE4}"/>
                </a:ext>
              </a:extLst>
            </p:cNvPr>
            <p:cNvCxnSpPr/>
            <p:nvPr/>
          </p:nvCxnSpPr>
          <p:spPr>
            <a:xfrm flipV="1">
              <a:off x="1828800" y="4357396"/>
              <a:ext cx="0" cy="3638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1D69081-3B67-62EF-BEEF-9B9B8C207609}"/>
                </a:ext>
              </a:extLst>
            </p:cNvPr>
            <p:cNvCxnSpPr/>
            <p:nvPr/>
          </p:nvCxnSpPr>
          <p:spPr>
            <a:xfrm flipV="1">
              <a:off x="7280987" y="4348065"/>
              <a:ext cx="0" cy="3638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18" name="Picture 17">
            <a:extLst>
              <a:ext uri="{FF2B5EF4-FFF2-40B4-BE49-F238E27FC236}">
                <a16:creationId xmlns:a16="http://schemas.microsoft.com/office/drawing/2014/main" id="{9D49D204-65C7-57AB-4528-3B1185588917}"/>
              </a:ext>
            </a:extLst>
          </p:cNvPr>
          <p:cNvPicPr>
            <a:picLocks noChangeAspect="1"/>
          </p:cNvPicPr>
          <p:nvPr/>
        </p:nvPicPr>
        <p:blipFill>
          <a:blip r:embed="rId4"/>
          <a:stretch>
            <a:fillRect/>
          </a:stretch>
        </p:blipFill>
        <p:spPr>
          <a:xfrm>
            <a:off x="7280987" y="2228546"/>
            <a:ext cx="4062923" cy="1489589"/>
          </a:xfrm>
          <a:prstGeom prst="rect">
            <a:avLst/>
          </a:prstGeom>
          <a:ln>
            <a:solidFill>
              <a:schemeClr val="accent1"/>
            </a:solidFill>
          </a:ln>
        </p:spPr>
      </p:pic>
      <p:pic>
        <p:nvPicPr>
          <p:cNvPr id="22" name="Picture 21">
            <a:extLst>
              <a:ext uri="{FF2B5EF4-FFF2-40B4-BE49-F238E27FC236}">
                <a16:creationId xmlns:a16="http://schemas.microsoft.com/office/drawing/2014/main" id="{3BBECA5D-B04A-4FB4-F375-CCA3127FAD6E}"/>
              </a:ext>
            </a:extLst>
          </p:cNvPr>
          <p:cNvPicPr>
            <a:picLocks noChangeAspect="1"/>
          </p:cNvPicPr>
          <p:nvPr/>
        </p:nvPicPr>
        <p:blipFill>
          <a:blip r:embed="rId5"/>
          <a:srcRect/>
          <a:stretch/>
        </p:blipFill>
        <p:spPr>
          <a:xfrm>
            <a:off x="361038" y="4941297"/>
            <a:ext cx="5281118" cy="960203"/>
          </a:xfrm>
          <a:prstGeom prst="rect">
            <a:avLst/>
          </a:prstGeom>
          <a:ln>
            <a:solidFill>
              <a:schemeClr val="accent1"/>
            </a:solidFill>
          </a:ln>
        </p:spPr>
      </p:pic>
      <p:pic>
        <p:nvPicPr>
          <p:cNvPr id="24" name="Picture 23">
            <a:extLst>
              <a:ext uri="{FF2B5EF4-FFF2-40B4-BE49-F238E27FC236}">
                <a16:creationId xmlns:a16="http://schemas.microsoft.com/office/drawing/2014/main" id="{EE1AF8F0-2C24-73AD-5E5D-FC3692D05A7B}"/>
              </a:ext>
            </a:extLst>
          </p:cNvPr>
          <p:cNvPicPr>
            <a:picLocks noChangeAspect="1"/>
          </p:cNvPicPr>
          <p:nvPr/>
        </p:nvPicPr>
        <p:blipFill>
          <a:blip r:embed="rId6"/>
          <a:stretch>
            <a:fillRect/>
          </a:stretch>
        </p:blipFill>
        <p:spPr>
          <a:xfrm>
            <a:off x="5760244" y="4941297"/>
            <a:ext cx="5372566" cy="960203"/>
          </a:xfrm>
          <a:prstGeom prst="rect">
            <a:avLst/>
          </a:prstGeom>
          <a:ln>
            <a:solidFill>
              <a:schemeClr val="accent1"/>
            </a:solidFill>
          </a:ln>
        </p:spPr>
      </p:pic>
    </p:spTree>
    <p:extLst>
      <p:ext uri="{BB962C8B-B14F-4D97-AF65-F5344CB8AC3E}">
        <p14:creationId xmlns:p14="http://schemas.microsoft.com/office/powerpoint/2010/main" val="59468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C21BE0A-7590-3B1A-6857-D0BB0DDCAE40}"/>
              </a:ext>
            </a:extLst>
          </p:cNvPr>
          <p:cNvSpPr>
            <a:spLocks noGrp="1"/>
          </p:cNvSpPr>
          <p:nvPr>
            <p:ph idx="1"/>
          </p:nvPr>
        </p:nvSpPr>
        <p:spPr/>
        <p:txBody>
          <a:bodyPr>
            <a:normAutofit lnSpcReduction="10000"/>
          </a:bodyPr>
          <a:lstStyle/>
          <a:p>
            <a:pPr marL="571500" indent="-571500">
              <a:buFont typeface="Arial" panose="020B0604020202020204" pitchFamily="34" charset="0"/>
              <a:buChar char="•"/>
            </a:pPr>
            <a:r>
              <a:rPr lang="en-US" dirty="0"/>
              <a:t>Workflow Execution Agent</a:t>
            </a:r>
          </a:p>
          <a:p>
            <a:pPr marL="571500" indent="-571500">
              <a:buFont typeface="Arial" panose="020B0604020202020204" pitchFamily="34" charset="0"/>
              <a:buChar char="•"/>
            </a:pPr>
            <a:r>
              <a:rPr lang="en-US" dirty="0"/>
              <a:t>GitHub-hosted</a:t>
            </a:r>
          </a:p>
          <a:p>
            <a:pPr marL="1033227" lvl="1" indent="-457200">
              <a:buFont typeface="Arial" panose="020B0604020202020204" pitchFamily="34" charset="0"/>
              <a:buChar char="•"/>
            </a:pPr>
            <a:r>
              <a:rPr lang="en-US" dirty="0"/>
              <a:t>Windows</a:t>
            </a:r>
          </a:p>
          <a:p>
            <a:pPr marL="1033227" lvl="1" indent="-457200">
              <a:buFont typeface="Arial" panose="020B0604020202020204" pitchFamily="34" charset="0"/>
              <a:buChar char="•"/>
            </a:pPr>
            <a:r>
              <a:rPr lang="en-US" dirty="0"/>
              <a:t>Ubuntu</a:t>
            </a:r>
          </a:p>
          <a:p>
            <a:pPr marL="571500" indent="-571500">
              <a:buFont typeface="Arial" panose="020B0604020202020204" pitchFamily="34" charset="0"/>
              <a:buChar char="•"/>
            </a:pPr>
            <a:r>
              <a:rPr lang="en-US" dirty="0"/>
              <a:t>Self-hosted</a:t>
            </a:r>
          </a:p>
          <a:p>
            <a:pPr marL="1033227" lvl="1" indent="-457200">
              <a:buFont typeface="Arial" panose="020B0604020202020204" pitchFamily="34" charset="0"/>
              <a:buChar char="•"/>
            </a:pPr>
            <a:r>
              <a:rPr lang="en-US" dirty="0"/>
              <a:t>Windows</a:t>
            </a:r>
          </a:p>
          <a:p>
            <a:pPr marL="1033227" lvl="1" indent="-457200">
              <a:buFont typeface="Arial" panose="020B0604020202020204" pitchFamily="34" charset="0"/>
              <a:buChar char="•"/>
            </a:pPr>
            <a:r>
              <a:rPr lang="en-US" dirty="0"/>
              <a:t>Linux</a:t>
            </a:r>
          </a:p>
          <a:p>
            <a:pPr marL="1033227" lvl="1" indent="-457200">
              <a:buFont typeface="Arial" panose="020B0604020202020204" pitchFamily="34" charset="0"/>
              <a:buChar char="•"/>
            </a:pPr>
            <a:r>
              <a:rPr lang="en-US" dirty="0"/>
              <a:t>Mac</a:t>
            </a:r>
          </a:p>
        </p:txBody>
      </p:sp>
      <p:sp>
        <p:nvSpPr>
          <p:cNvPr id="4" name="Title 3">
            <a:extLst>
              <a:ext uri="{FF2B5EF4-FFF2-40B4-BE49-F238E27FC236}">
                <a16:creationId xmlns:a16="http://schemas.microsoft.com/office/drawing/2014/main" id="{AA65D301-56EB-8A45-11D7-F275BF17D2AB}"/>
              </a:ext>
            </a:extLst>
          </p:cNvPr>
          <p:cNvSpPr>
            <a:spLocks noGrp="1"/>
          </p:cNvSpPr>
          <p:nvPr>
            <p:ph type="title"/>
          </p:nvPr>
        </p:nvSpPr>
        <p:spPr/>
        <p:txBody>
          <a:bodyPr/>
          <a:lstStyle/>
          <a:p>
            <a:r>
              <a:rPr lang="en-US" dirty="0"/>
              <a:t>Runners</a:t>
            </a:r>
          </a:p>
        </p:txBody>
      </p:sp>
      <p:sp>
        <p:nvSpPr>
          <p:cNvPr id="2" name="TextBox 1">
            <a:extLst>
              <a:ext uri="{FF2B5EF4-FFF2-40B4-BE49-F238E27FC236}">
                <a16:creationId xmlns:a16="http://schemas.microsoft.com/office/drawing/2014/main" id="{17F9C1B4-549B-100C-AEFA-7CC4CCC4E986}"/>
              </a:ext>
            </a:extLst>
          </p:cNvPr>
          <p:cNvSpPr txBox="1"/>
          <p:nvPr/>
        </p:nvSpPr>
        <p:spPr>
          <a:xfrm>
            <a:off x="3230024" y="3668013"/>
            <a:ext cx="4520318" cy="557717"/>
          </a:xfrm>
          <a:prstGeom prst="rect">
            <a:avLst/>
          </a:prstGeom>
          <a:noFill/>
        </p:spPr>
        <p:txBody>
          <a:bodyPr wrap="square" rtlCol="0">
            <a:spAutoFit/>
          </a:bodyPr>
          <a:lstStyle/>
          <a:p>
            <a:r>
              <a:rPr lang="en-US" sz="3024" dirty="0">
                <a:sym typeface="Wingdings" panose="05000000000000000000" pitchFamily="2" charset="2"/>
              </a:rPr>
              <a:t> Considerably faster</a:t>
            </a:r>
            <a:endParaRPr lang="en-US" sz="3024" dirty="0"/>
          </a:p>
        </p:txBody>
      </p:sp>
      <p:pic>
        <p:nvPicPr>
          <p:cNvPr id="6" name="Picture 5">
            <a:extLst>
              <a:ext uri="{FF2B5EF4-FFF2-40B4-BE49-F238E27FC236}">
                <a16:creationId xmlns:a16="http://schemas.microsoft.com/office/drawing/2014/main" id="{7D7AB0E9-EE60-E62C-2ADC-1433C7B955FD}"/>
              </a:ext>
            </a:extLst>
          </p:cNvPr>
          <p:cNvPicPr>
            <a:picLocks noChangeAspect="1"/>
          </p:cNvPicPr>
          <p:nvPr/>
        </p:nvPicPr>
        <p:blipFill>
          <a:blip r:embed="rId2"/>
          <a:stretch>
            <a:fillRect/>
          </a:stretch>
        </p:blipFill>
        <p:spPr>
          <a:xfrm>
            <a:off x="6214122" y="537381"/>
            <a:ext cx="4945328" cy="902432"/>
          </a:xfrm>
          <a:prstGeom prst="rect">
            <a:avLst/>
          </a:prstGeom>
        </p:spPr>
      </p:pic>
    </p:spTree>
    <p:extLst>
      <p:ext uri="{BB962C8B-B14F-4D97-AF65-F5344CB8AC3E}">
        <p14:creationId xmlns:p14="http://schemas.microsoft.com/office/powerpoint/2010/main" val="2209792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732" y="2032000"/>
            <a:ext cx="11218689" cy="4087812"/>
          </a:xfrm>
        </p:spPr>
        <p:txBody>
          <a:bodyPr/>
          <a:lstStyle/>
          <a:p>
            <a:pPr algn="ctr"/>
            <a:r>
              <a:rPr lang="en-US" dirty="0"/>
              <a:t>Connect, share, &amp; learn with peers and thought leaders while celebrating all things data for a week of learning and networking opportunities.</a:t>
            </a:r>
          </a:p>
          <a:p>
            <a:pPr algn="ctr"/>
            <a:endParaRPr lang="en-US" dirty="0"/>
          </a:p>
          <a:p>
            <a:r>
              <a:rPr lang="en-US" dirty="0"/>
              <a:t>November 4</a:t>
            </a:r>
            <a:r>
              <a:rPr lang="en-US" baseline="30000" dirty="0"/>
              <a:t>th</a:t>
            </a:r>
            <a:r>
              <a:rPr lang="en-US" dirty="0"/>
              <a:t> Through November 8</a:t>
            </a:r>
            <a:r>
              <a:rPr lang="en-US" baseline="30000" dirty="0"/>
              <a:t>th</a:t>
            </a:r>
            <a:r>
              <a:rPr lang="en-US" dirty="0"/>
              <a:t> in Seattle, WA</a:t>
            </a:r>
          </a:p>
          <a:p>
            <a:r>
              <a:rPr lang="en-US" dirty="0">
                <a:hlinkClick r:id="rId2"/>
              </a:rPr>
              <a:t>https://passdatacommunitysummit.com/</a:t>
            </a:r>
            <a:endParaRPr lang="en-US" dirty="0"/>
          </a:p>
          <a:p>
            <a:endParaRPr lang="en-US" dirty="0"/>
          </a:p>
        </p:txBody>
      </p:sp>
      <p:pic>
        <p:nvPicPr>
          <p:cNvPr id="3076" name="Picture 4" descr="PASS Data Community Summit">
            <a:extLst>
              <a:ext uri="{FF2B5EF4-FFF2-40B4-BE49-F238E27FC236}">
                <a16:creationId xmlns:a16="http://schemas.microsoft.com/office/drawing/2014/main" id="{4F2A8E17-475A-16AF-56BC-2619A9E4AE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889" y="0"/>
            <a:ext cx="3340373" cy="175369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qr code with black squares&#10;&#10;Description automatically generated">
            <a:extLst>
              <a:ext uri="{FF2B5EF4-FFF2-40B4-BE49-F238E27FC236}">
                <a16:creationId xmlns:a16="http://schemas.microsoft.com/office/drawing/2014/main" id="{8E78122A-629B-D168-7F15-31E04915AEEA}"/>
              </a:ext>
            </a:extLst>
          </p:cNvPr>
          <p:cNvPicPr>
            <a:picLocks noChangeAspect="1"/>
          </p:cNvPicPr>
          <p:nvPr/>
        </p:nvPicPr>
        <p:blipFill>
          <a:blip r:embed="rId4"/>
          <a:stretch>
            <a:fillRect/>
          </a:stretch>
        </p:blipFill>
        <p:spPr>
          <a:xfrm>
            <a:off x="9706271" y="148449"/>
            <a:ext cx="1566870" cy="1605076"/>
          </a:xfrm>
          <a:prstGeom prst="rect">
            <a:avLst/>
          </a:prstGeom>
        </p:spPr>
      </p:pic>
    </p:spTree>
    <p:extLst>
      <p:ext uri="{BB962C8B-B14F-4D97-AF65-F5344CB8AC3E}">
        <p14:creationId xmlns:p14="http://schemas.microsoft.com/office/powerpoint/2010/main" val="2935899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C82056-FFAD-581E-ED8D-FE69B6F7C3ED}"/>
              </a:ext>
            </a:extLst>
          </p:cNvPr>
          <p:cNvSpPr>
            <a:spLocks noGrp="1"/>
          </p:cNvSpPr>
          <p:nvPr>
            <p:ph type="title"/>
          </p:nvPr>
        </p:nvSpPr>
        <p:spPr/>
        <p:txBody>
          <a:bodyPr/>
          <a:lstStyle/>
          <a:p>
            <a:r>
              <a:rPr lang="en-US" dirty="0"/>
              <a:t>Wrap-up</a:t>
            </a:r>
          </a:p>
        </p:txBody>
      </p:sp>
      <p:sp>
        <p:nvSpPr>
          <p:cNvPr id="5" name="Content Placeholder 4">
            <a:extLst>
              <a:ext uri="{FF2B5EF4-FFF2-40B4-BE49-F238E27FC236}">
                <a16:creationId xmlns:a16="http://schemas.microsoft.com/office/drawing/2014/main" id="{96D2A735-7A81-B1B0-0285-C64B0A832795}"/>
              </a:ext>
            </a:extLst>
          </p:cNvPr>
          <p:cNvSpPr>
            <a:spLocks noGrp="1"/>
          </p:cNvSpPr>
          <p:nvPr>
            <p:ph idx="1"/>
          </p:nvPr>
        </p:nvSpPr>
        <p:spPr/>
        <p:txBody>
          <a:bodyPr>
            <a:normAutofit/>
          </a:bodyPr>
          <a:lstStyle/>
          <a:p>
            <a:r>
              <a:rPr lang="en-US" dirty="0"/>
              <a:t>Manage Database Schema in Source Control</a:t>
            </a:r>
          </a:p>
          <a:p>
            <a:endParaRPr lang="en-US" dirty="0"/>
          </a:p>
          <a:p>
            <a:r>
              <a:rPr lang="en-US" dirty="0"/>
              <a:t>Build and deploy changes with little effort</a:t>
            </a:r>
          </a:p>
          <a:p>
            <a:endParaRPr lang="en-US" dirty="0"/>
          </a:p>
          <a:p>
            <a:r>
              <a:rPr lang="en-US" dirty="0"/>
              <a:t>Use Reusable Workflows for consistent deployments</a:t>
            </a:r>
          </a:p>
          <a:p>
            <a:endParaRPr lang="en-US" dirty="0"/>
          </a:p>
          <a:p>
            <a:r>
              <a:rPr lang="en-US" dirty="0"/>
              <a:t>Deploy with self-hosted runners</a:t>
            </a:r>
          </a:p>
        </p:txBody>
      </p:sp>
    </p:spTree>
    <p:extLst>
      <p:ext uri="{BB962C8B-B14F-4D97-AF65-F5344CB8AC3E}">
        <p14:creationId xmlns:p14="http://schemas.microsoft.com/office/powerpoint/2010/main" val="4123281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4BA6-E2F1-3BF0-3B51-DFB4DA11CF6B}"/>
              </a:ext>
            </a:extLst>
          </p:cNvPr>
          <p:cNvSpPr>
            <a:spLocks noGrp="1"/>
          </p:cNvSpPr>
          <p:nvPr>
            <p:ph type="title"/>
          </p:nvPr>
        </p:nvSpPr>
        <p:spPr/>
        <p:txBody>
          <a:bodyPr/>
          <a:lstStyle/>
          <a:p>
            <a:r>
              <a:rPr lang="en-US" dirty="0"/>
              <a:t>Link to Today’s Content</a:t>
            </a:r>
          </a:p>
        </p:txBody>
      </p:sp>
      <p:sp>
        <p:nvSpPr>
          <p:cNvPr id="3" name="Text Placeholder 2">
            <a:extLst>
              <a:ext uri="{FF2B5EF4-FFF2-40B4-BE49-F238E27FC236}">
                <a16:creationId xmlns:a16="http://schemas.microsoft.com/office/drawing/2014/main" id="{708BE038-9C9A-A8AB-9832-F42063DE4552}"/>
              </a:ext>
            </a:extLst>
          </p:cNvPr>
          <p:cNvSpPr>
            <a:spLocks noGrp="1"/>
          </p:cNvSpPr>
          <p:nvPr>
            <p:ph type="body" idx="1"/>
          </p:nvPr>
        </p:nvSpPr>
        <p:spPr/>
        <p:txBody>
          <a:bodyPr>
            <a:normAutofit/>
          </a:bodyPr>
          <a:lstStyle/>
          <a:p>
            <a:r>
              <a:rPr lang="en-US" sz="3024" dirty="0">
                <a:solidFill>
                  <a:schemeClr val="tx1"/>
                </a:solidFill>
              </a:rPr>
              <a:t>https://github.com/endlessautomation/SQLSat</a:t>
            </a:r>
          </a:p>
        </p:txBody>
      </p:sp>
    </p:spTree>
    <p:extLst>
      <p:ext uri="{BB962C8B-B14F-4D97-AF65-F5344CB8AC3E}">
        <p14:creationId xmlns:p14="http://schemas.microsoft.com/office/powerpoint/2010/main" val="39107445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059EB1-8291-F897-CEEC-4BC89E1BCD27}"/>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3FEB2956-77B6-76D0-D6E1-3B892D29E02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150968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1B8349-A9F7-88A1-B825-2B5C9A3C9AA0}"/>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56889ABA-B573-D789-C668-2D1F69AB4756}"/>
              </a:ext>
            </a:extLst>
          </p:cNvPr>
          <p:cNvSpPr>
            <a:spLocks noGrp="1"/>
          </p:cNvSpPr>
          <p:nvPr>
            <p:ph type="body" idx="1"/>
          </p:nvPr>
        </p:nvSpPr>
        <p:spPr/>
        <p:txBody>
          <a:bodyPr/>
          <a:lstStyle/>
          <a:p>
            <a:r>
              <a:rPr lang="en-US" dirty="0">
                <a:hlinkClick r:id="rId2"/>
              </a:rPr>
              <a:t>https://erindempster.com</a:t>
            </a:r>
            <a:endParaRPr lang="en-US" dirty="0"/>
          </a:p>
          <a:p>
            <a:r>
              <a:rPr lang="en-US" dirty="0"/>
              <a:t>LinkedIn: </a:t>
            </a:r>
            <a:r>
              <a:rPr lang="en-US" dirty="0">
                <a:hlinkClick r:id="rId3"/>
              </a:rPr>
              <a:t>https://linkedin.com/in/erindempster</a:t>
            </a:r>
            <a:endParaRPr lang="en-US" dirty="0"/>
          </a:p>
          <a:p>
            <a:endParaRPr lang="en-US" dirty="0"/>
          </a:p>
        </p:txBody>
      </p:sp>
    </p:spTree>
    <p:extLst>
      <p:ext uri="{BB962C8B-B14F-4D97-AF65-F5344CB8AC3E}">
        <p14:creationId xmlns:p14="http://schemas.microsoft.com/office/powerpoint/2010/main" val="273934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DC55-582F-4250-8658-102A8967236B}"/>
              </a:ext>
            </a:extLst>
          </p:cNvPr>
          <p:cNvSpPr>
            <a:spLocks noGrp="1"/>
          </p:cNvSpPr>
          <p:nvPr>
            <p:ph type="title"/>
          </p:nvPr>
        </p:nvSpPr>
        <p:spPr/>
        <p:txBody>
          <a:bodyPr/>
          <a:lstStyle/>
          <a:p>
            <a:r>
              <a:rPr lang="en-US"/>
              <a:t>Erin</a:t>
            </a:r>
          </a:p>
        </p:txBody>
      </p:sp>
      <p:sp>
        <p:nvSpPr>
          <p:cNvPr id="3" name="Content Placeholder 2">
            <a:extLst>
              <a:ext uri="{FF2B5EF4-FFF2-40B4-BE49-F238E27FC236}">
                <a16:creationId xmlns:a16="http://schemas.microsoft.com/office/drawing/2014/main" id="{2193876A-271C-4A33-8F07-87C51987200A}"/>
              </a:ext>
            </a:extLst>
          </p:cNvPr>
          <p:cNvSpPr>
            <a:spLocks noGrp="1"/>
          </p:cNvSpPr>
          <p:nvPr>
            <p:ph idx="1"/>
          </p:nvPr>
        </p:nvSpPr>
        <p:spPr>
          <a:xfrm>
            <a:off x="401241" y="2419734"/>
            <a:ext cx="6045791" cy="612098"/>
          </a:xfrm>
        </p:spPr>
        <p:txBody>
          <a:bodyPr/>
          <a:lstStyle/>
          <a:p>
            <a:r>
              <a:rPr lang="en-US" dirty="0"/>
              <a:t>Enterprise Architect</a:t>
            </a:r>
          </a:p>
        </p:txBody>
      </p:sp>
      <p:pic>
        <p:nvPicPr>
          <p:cNvPr id="16" name="Picture Placeholder 15">
            <a:extLst>
              <a:ext uri="{FF2B5EF4-FFF2-40B4-BE49-F238E27FC236}">
                <a16:creationId xmlns:a16="http://schemas.microsoft.com/office/drawing/2014/main" id="{F26138EB-A983-52B5-05B0-A0F463D71967}"/>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l="2863" r="2863"/>
          <a:stretch/>
        </p:blipFill>
        <p:spPr/>
      </p:pic>
      <p:sp>
        <p:nvSpPr>
          <p:cNvPr id="5" name="Content Placeholder 4">
            <a:extLst>
              <a:ext uri="{FF2B5EF4-FFF2-40B4-BE49-F238E27FC236}">
                <a16:creationId xmlns:a16="http://schemas.microsoft.com/office/drawing/2014/main" id="{B25E9690-868C-47F9-80B2-C52FBBBD1E34}"/>
              </a:ext>
            </a:extLst>
          </p:cNvPr>
          <p:cNvSpPr>
            <a:spLocks noGrp="1"/>
          </p:cNvSpPr>
          <p:nvPr>
            <p:ph idx="12"/>
          </p:nvPr>
        </p:nvSpPr>
        <p:spPr/>
        <p:txBody>
          <a:bodyPr>
            <a:normAutofit/>
          </a:bodyPr>
          <a:lstStyle/>
          <a:p>
            <a:r>
              <a:rPr lang="en-US" dirty="0"/>
              <a:t>https://www.erindempster.com</a:t>
            </a:r>
          </a:p>
        </p:txBody>
      </p:sp>
      <p:sp>
        <p:nvSpPr>
          <p:cNvPr id="6" name="Content Placeholder 5">
            <a:extLst>
              <a:ext uri="{FF2B5EF4-FFF2-40B4-BE49-F238E27FC236}">
                <a16:creationId xmlns:a16="http://schemas.microsoft.com/office/drawing/2014/main" id="{7D0C84F2-1D7B-4AA1-BD47-A6061EBE6663}"/>
              </a:ext>
            </a:extLst>
          </p:cNvPr>
          <p:cNvSpPr>
            <a:spLocks noGrp="1"/>
          </p:cNvSpPr>
          <p:nvPr>
            <p:ph idx="13"/>
          </p:nvPr>
        </p:nvSpPr>
        <p:spPr/>
        <p:txBody>
          <a:bodyPr/>
          <a:lstStyle/>
          <a:p>
            <a:r>
              <a:rPr lang="en-US"/>
              <a:t>@em_dempster</a:t>
            </a:r>
          </a:p>
        </p:txBody>
      </p:sp>
      <p:sp>
        <p:nvSpPr>
          <p:cNvPr id="7" name="Content Placeholder 6">
            <a:extLst>
              <a:ext uri="{FF2B5EF4-FFF2-40B4-BE49-F238E27FC236}">
                <a16:creationId xmlns:a16="http://schemas.microsoft.com/office/drawing/2014/main" id="{64E8EA21-F51A-492E-A5DC-34CF596E84D6}"/>
              </a:ext>
            </a:extLst>
          </p:cNvPr>
          <p:cNvSpPr>
            <a:spLocks noGrp="1"/>
          </p:cNvSpPr>
          <p:nvPr>
            <p:ph idx="14"/>
          </p:nvPr>
        </p:nvSpPr>
        <p:spPr>
          <a:xfrm>
            <a:off x="811136" y="5495062"/>
            <a:ext cx="6045791" cy="522730"/>
          </a:xfrm>
        </p:spPr>
        <p:txBody>
          <a:bodyPr>
            <a:noAutofit/>
          </a:bodyPr>
          <a:lstStyle/>
          <a:p>
            <a:r>
              <a:rPr lang="en-US" dirty="0"/>
              <a:t>https://www.linkedin.com/in/erindempster</a:t>
            </a:r>
          </a:p>
        </p:txBody>
      </p:sp>
      <p:sp>
        <p:nvSpPr>
          <p:cNvPr id="8" name="Content Placeholder 7">
            <a:extLst>
              <a:ext uri="{FF2B5EF4-FFF2-40B4-BE49-F238E27FC236}">
                <a16:creationId xmlns:a16="http://schemas.microsoft.com/office/drawing/2014/main" id="{ADA92C42-FA0B-4133-82F9-86E276188CE0}"/>
              </a:ext>
            </a:extLst>
          </p:cNvPr>
          <p:cNvSpPr>
            <a:spLocks noGrp="1"/>
          </p:cNvSpPr>
          <p:nvPr>
            <p:ph idx="17"/>
          </p:nvPr>
        </p:nvSpPr>
        <p:spPr/>
        <p:txBody>
          <a:bodyPr/>
          <a:lstStyle/>
          <a:p>
            <a:r>
              <a:rPr lang="en-US" dirty="0" err="1"/>
              <a:t>Trean</a:t>
            </a:r>
            <a:r>
              <a:rPr lang="en-US" dirty="0"/>
              <a:t> Corporation</a:t>
            </a:r>
          </a:p>
        </p:txBody>
      </p:sp>
      <p:sp>
        <p:nvSpPr>
          <p:cNvPr id="9" name="Content Placeholder 8">
            <a:extLst>
              <a:ext uri="{FF2B5EF4-FFF2-40B4-BE49-F238E27FC236}">
                <a16:creationId xmlns:a16="http://schemas.microsoft.com/office/drawing/2014/main" id="{CFC7977A-A17C-47F8-B633-357989A79DC5}"/>
              </a:ext>
            </a:extLst>
          </p:cNvPr>
          <p:cNvSpPr>
            <a:spLocks noGrp="1"/>
          </p:cNvSpPr>
          <p:nvPr>
            <p:ph idx="18"/>
          </p:nvPr>
        </p:nvSpPr>
        <p:spPr/>
        <p:txBody>
          <a:bodyPr>
            <a:normAutofit/>
          </a:bodyPr>
          <a:lstStyle/>
          <a:p>
            <a:r>
              <a:rPr lang="en-US" dirty="0"/>
              <a:t>SQL Server DBA</a:t>
            </a:r>
          </a:p>
          <a:p>
            <a:r>
              <a:rPr lang="en-US" dirty="0"/>
              <a:t>Azure Administrator</a:t>
            </a:r>
          </a:p>
          <a:p>
            <a:r>
              <a:rPr lang="en-US" dirty="0"/>
              <a:t>Azure DevOps Administrator</a:t>
            </a:r>
          </a:p>
          <a:p>
            <a:pPr marL="0" indent="0">
              <a:buNone/>
            </a:pPr>
            <a:endParaRPr lang="en-US" dirty="0"/>
          </a:p>
          <a:p>
            <a:pPr marL="0" indent="0">
              <a:buNone/>
            </a:pPr>
            <a:r>
              <a:rPr lang="en-US" dirty="0"/>
              <a:t>Speaker – PASS Summit, </a:t>
            </a:r>
            <a:r>
              <a:rPr lang="en-US" dirty="0" err="1"/>
              <a:t>SQLBits</a:t>
            </a:r>
            <a:r>
              <a:rPr lang="en-US" dirty="0"/>
              <a:t> +</a:t>
            </a:r>
          </a:p>
          <a:p>
            <a:pPr marL="0" indent="0">
              <a:buNone/>
            </a:pPr>
            <a:r>
              <a:rPr lang="en-US" dirty="0"/>
              <a:t>Author – SQLServerCentral.com</a:t>
            </a:r>
          </a:p>
        </p:txBody>
      </p:sp>
      <p:sp>
        <p:nvSpPr>
          <p:cNvPr id="10" name="Text Placeholder 9">
            <a:extLst>
              <a:ext uri="{FF2B5EF4-FFF2-40B4-BE49-F238E27FC236}">
                <a16:creationId xmlns:a16="http://schemas.microsoft.com/office/drawing/2014/main" id="{83731BCC-A095-160D-15D0-D9E48749DF0D}"/>
              </a:ext>
            </a:extLst>
          </p:cNvPr>
          <p:cNvSpPr>
            <a:spLocks noGrp="1"/>
          </p:cNvSpPr>
          <p:nvPr>
            <p:ph type="body" sz="quarter" idx="20"/>
          </p:nvPr>
        </p:nvSpPr>
        <p:spPr/>
        <p:txBody>
          <a:bodyPr/>
          <a:lstStyle/>
          <a:p>
            <a:r>
              <a:rPr lang="en-US"/>
              <a:t>Dempster</a:t>
            </a:r>
          </a:p>
        </p:txBody>
      </p:sp>
      <p:sp>
        <p:nvSpPr>
          <p:cNvPr id="4" name="Content Placeholder 3">
            <a:extLst>
              <a:ext uri="{FF2B5EF4-FFF2-40B4-BE49-F238E27FC236}">
                <a16:creationId xmlns:a16="http://schemas.microsoft.com/office/drawing/2014/main" id="{0B90FD57-BA88-6CA8-BE58-C929E53D196B}"/>
              </a:ext>
            </a:extLst>
          </p:cNvPr>
          <p:cNvSpPr>
            <a:spLocks noGrp="1"/>
          </p:cNvSpPr>
          <p:nvPr>
            <p:ph idx="4294967295"/>
          </p:nvPr>
        </p:nvSpPr>
        <p:spPr>
          <a:xfrm>
            <a:off x="401157" y="1827049"/>
            <a:ext cx="5302085" cy="382511"/>
          </a:xfrm>
        </p:spPr>
        <p:txBody>
          <a:bodyPr>
            <a:noAutofit/>
          </a:bodyPr>
          <a:lstStyle/>
          <a:p>
            <a:r>
              <a:rPr lang="en-US" sz="2646" dirty="0"/>
              <a:t>She/Her</a:t>
            </a:r>
          </a:p>
        </p:txBody>
      </p:sp>
      <p:pic>
        <p:nvPicPr>
          <p:cNvPr id="13" name="Picture 12" descr="A blue sign with white text&#10;&#10;Description automatically generated">
            <a:extLst>
              <a:ext uri="{FF2B5EF4-FFF2-40B4-BE49-F238E27FC236}">
                <a16:creationId xmlns:a16="http://schemas.microsoft.com/office/drawing/2014/main" id="{EAB1E842-DBE3-E910-BA72-75E086CD29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8291" y="567149"/>
            <a:ext cx="2636808" cy="1063851"/>
          </a:xfrm>
          <a:prstGeom prst="rect">
            <a:avLst/>
          </a:prstGeom>
        </p:spPr>
      </p:pic>
    </p:spTree>
    <p:extLst>
      <p:ext uri="{BB962C8B-B14F-4D97-AF65-F5344CB8AC3E}">
        <p14:creationId xmlns:p14="http://schemas.microsoft.com/office/powerpoint/2010/main" val="276203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4BA6-E2F1-3BF0-3B51-DFB4DA11CF6B}"/>
              </a:ext>
            </a:extLst>
          </p:cNvPr>
          <p:cNvSpPr>
            <a:spLocks noGrp="1"/>
          </p:cNvSpPr>
          <p:nvPr>
            <p:ph type="title"/>
          </p:nvPr>
        </p:nvSpPr>
        <p:spPr/>
        <p:txBody>
          <a:bodyPr/>
          <a:lstStyle/>
          <a:p>
            <a:r>
              <a:rPr lang="en-US" dirty="0"/>
              <a:t>Link to Today’s Content</a:t>
            </a:r>
          </a:p>
        </p:txBody>
      </p:sp>
      <p:sp>
        <p:nvSpPr>
          <p:cNvPr id="3" name="Text Placeholder 2">
            <a:extLst>
              <a:ext uri="{FF2B5EF4-FFF2-40B4-BE49-F238E27FC236}">
                <a16:creationId xmlns:a16="http://schemas.microsoft.com/office/drawing/2014/main" id="{708BE038-9C9A-A8AB-9832-F42063DE4552}"/>
              </a:ext>
            </a:extLst>
          </p:cNvPr>
          <p:cNvSpPr>
            <a:spLocks noGrp="1"/>
          </p:cNvSpPr>
          <p:nvPr>
            <p:ph type="body" idx="1"/>
          </p:nvPr>
        </p:nvSpPr>
        <p:spPr/>
        <p:txBody>
          <a:bodyPr>
            <a:normAutofit/>
          </a:bodyPr>
          <a:lstStyle/>
          <a:p>
            <a:r>
              <a:rPr lang="en-US" sz="3024" dirty="0">
                <a:solidFill>
                  <a:schemeClr val="tx1"/>
                </a:solidFill>
                <a:hlinkClick r:id="rId2"/>
              </a:rPr>
              <a:t>https://github.com/endlessautomation/SQLSat</a:t>
            </a:r>
            <a:endParaRPr lang="en-US" sz="3024" dirty="0">
              <a:solidFill>
                <a:schemeClr val="tx1"/>
              </a:solidFill>
            </a:endParaRPr>
          </a:p>
        </p:txBody>
      </p:sp>
    </p:spTree>
    <p:extLst>
      <p:ext uri="{BB962C8B-B14F-4D97-AF65-F5344CB8AC3E}">
        <p14:creationId xmlns:p14="http://schemas.microsoft.com/office/powerpoint/2010/main" val="279638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0D0F-AF14-2233-D1BB-0B03643BF793}"/>
              </a:ext>
            </a:extLst>
          </p:cNvPr>
          <p:cNvSpPr>
            <a:spLocks noGrp="1"/>
          </p:cNvSpPr>
          <p:nvPr>
            <p:ph type="title"/>
          </p:nvPr>
        </p:nvSpPr>
        <p:spPr/>
        <p:txBody>
          <a:bodyPr/>
          <a:lstStyle/>
          <a:p>
            <a:r>
              <a:rPr lang="en-US" dirty="0"/>
              <a:t>Who’s in the Audience?</a:t>
            </a:r>
          </a:p>
        </p:txBody>
      </p:sp>
      <p:sp>
        <p:nvSpPr>
          <p:cNvPr id="3" name="Content Placeholder 2">
            <a:extLst>
              <a:ext uri="{FF2B5EF4-FFF2-40B4-BE49-F238E27FC236}">
                <a16:creationId xmlns:a16="http://schemas.microsoft.com/office/drawing/2014/main" id="{283358A2-8FC6-80F2-0328-B87E69CF7791}"/>
              </a:ext>
            </a:extLst>
          </p:cNvPr>
          <p:cNvSpPr>
            <a:spLocks noGrp="1"/>
          </p:cNvSpPr>
          <p:nvPr>
            <p:ph idx="1"/>
          </p:nvPr>
        </p:nvSpPr>
        <p:spPr/>
        <p:txBody>
          <a:bodyPr>
            <a:normAutofit/>
          </a:bodyPr>
          <a:lstStyle/>
          <a:p>
            <a:r>
              <a:rPr lang="en-US" dirty="0"/>
              <a:t>Application Developers?</a:t>
            </a:r>
          </a:p>
          <a:p>
            <a:endParaRPr lang="en-US" dirty="0"/>
          </a:p>
          <a:p>
            <a:r>
              <a:rPr lang="en-US" dirty="0"/>
              <a:t>Database Developers?</a:t>
            </a:r>
          </a:p>
          <a:p>
            <a:endParaRPr lang="en-US" dirty="0"/>
          </a:p>
          <a:p>
            <a:r>
              <a:rPr lang="en-US" dirty="0"/>
              <a:t>Database Administrators?</a:t>
            </a:r>
          </a:p>
          <a:p>
            <a:endParaRPr lang="en-US" dirty="0"/>
          </a:p>
          <a:p>
            <a:r>
              <a:rPr lang="en-US" dirty="0"/>
              <a:t>IT Managers?</a:t>
            </a:r>
          </a:p>
        </p:txBody>
      </p:sp>
    </p:spTree>
    <p:extLst>
      <p:ext uri="{BB962C8B-B14F-4D97-AF65-F5344CB8AC3E}">
        <p14:creationId xmlns:p14="http://schemas.microsoft.com/office/powerpoint/2010/main" val="59613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4">
            <a:extLst>
              <a:ext uri="{FF2B5EF4-FFF2-40B4-BE49-F238E27FC236}">
                <a16:creationId xmlns:a16="http://schemas.microsoft.com/office/drawing/2014/main" id="{8F87617D-791C-5AD1-180B-A0A732306481}"/>
              </a:ext>
            </a:extLst>
          </p:cNvPr>
          <p:cNvSpPr>
            <a:spLocks noGrp="1"/>
          </p:cNvSpPr>
          <p:nvPr>
            <p:ph idx="1"/>
          </p:nvPr>
        </p:nvSpPr>
        <p:spPr/>
        <p:txBody>
          <a:bodyPr>
            <a:normAutofit/>
          </a:bodyPr>
          <a:lstStyle/>
          <a:p>
            <a:r>
              <a:rPr lang="en-US" sz="2079" b="1" dirty="0">
                <a:latin typeface="IBM Plex Sans" panose="020B0503050203000203" pitchFamily="34" charset="0"/>
              </a:rPr>
              <a:t>GitHub Actions</a:t>
            </a:r>
          </a:p>
          <a:p>
            <a:pPr marL="432008" indent="-432008">
              <a:buClr>
                <a:schemeClr val="tx1"/>
              </a:buClr>
              <a:buFont typeface="+mj-lt"/>
              <a:buAutoNum type="arabicPeriod"/>
            </a:pPr>
            <a:r>
              <a:rPr lang="en-US" sz="1890" dirty="0">
                <a:latin typeface="IBM Plex Sans" panose="020B0503050203000203" pitchFamily="34" charset="0"/>
              </a:rPr>
              <a:t>Build</a:t>
            </a:r>
          </a:p>
          <a:p>
            <a:pPr marL="432008" indent="-432008">
              <a:buClr>
                <a:schemeClr val="tx1"/>
              </a:buClr>
              <a:buFont typeface="+mj-lt"/>
              <a:buAutoNum type="arabicPeriod"/>
            </a:pPr>
            <a:r>
              <a:rPr lang="en-US" sz="1890" dirty="0">
                <a:latin typeface="IBM Plex Sans" panose="020B0503050203000203" pitchFamily="34" charset="0"/>
              </a:rPr>
              <a:t>Automated Tests*</a:t>
            </a:r>
          </a:p>
          <a:p>
            <a:pPr marL="432008" indent="-432008">
              <a:buClr>
                <a:schemeClr val="tx1"/>
              </a:buClr>
              <a:buFont typeface="+mj-lt"/>
              <a:buAutoNum type="arabicPeriod"/>
            </a:pPr>
            <a:r>
              <a:rPr lang="en-US" sz="1890" dirty="0">
                <a:latin typeface="IBM Plex Sans" panose="020B0503050203000203" pitchFamily="34" charset="0"/>
              </a:rPr>
              <a:t>Approve</a:t>
            </a:r>
          </a:p>
          <a:p>
            <a:pPr marL="432008" indent="-432008">
              <a:buClr>
                <a:schemeClr val="tx1"/>
              </a:buClr>
              <a:buFont typeface="+mj-lt"/>
              <a:buAutoNum type="arabicPeriod"/>
            </a:pPr>
            <a:r>
              <a:rPr lang="en-US" sz="1890" dirty="0">
                <a:latin typeface="IBM Plex Sans" panose="020B0503050203000203" pitchFamily="34" charset="0"/>
              </a:rPr>
              <a:t>Deploy</a:t>
            </a:r>
          </a:p>
          <a:p>
            <a:pPr marL="432008" indent="-432008">
              <a:buClr>
                <a:schemeClr val="tx1"/>
              </a:buClr>
              <a:buFont typeface="+mj-lt"/>
              <a:buAutoNum type="arabicPeriod"/>
            </a:pPr>
            <a:r>
              <a:rPr lang="en-US" sz="1890" dirty="0">
                <a:latin typeface="IBM Plex Sans" panose="020B0503050203000203" pitchFamily="34" charset="0"/>
              </a:rPr>
              <a:t>Repeat 3&amp;4</a:t>
            </a:r>
          </a:p>
        </p:txBody>
      </p:sp>
      <p:sp>
        <p:nvSpPr>
          <p:cNvPr id="2" name="Title 1">
            <a:extLst>
              <a:ext uri="{FF2B5EF4-FFF2-40B4-BE49-F238E27FC236}">
                <a16:creationId xmlns:a16="http://schemas.microsoft.com/office/drawing/2014/main" id="{6326B83D-5BBA-4537-E4CF-6C6029ABD8B8}"/>
              </a:ext>
            </a:extLst>
          </p:cNvPr>
          <p:cNvSpPr>
            <a:spLocks noGrp="1"/>
          </p:cNvSpPr>
          <p:nvPr>
            <p:ph type="title"/>
          </p:nvPr>
        </p:nvSpPr>
        <p:spPr/>
        <p:txBody>
          <a:bodyPr/>
          <a:lstStyle/>
          <a:p>
            <a:r>
              <a:rPr lang="en-US" dirty="0">
                <a:latin typeface="IBM Plex Sans" panose="020B0503050203000203" pitchFamily="34" charset="0"/>
              </a:rPr>
              <a:t>Agenda</a:t>
            </a:r>
          </a:p>
        </p:txBody>
      </p:sp>
      <p:sp>
        <p:nvSpPr>
          <p:cNvPr id="26" name="Content Placeholder 4">
            <a:extLst>
              <a:ext uri="{FF2B5EF4-FFF2-40B4-BE49-F238E27FC236}">
                <a16:creationId xmlns:a16="http://schemas.microsoft.com/office/drawing/2014/main" id="{A3FA0A7B-E538-56F7-418D-F0CD006EC1E5}"/>
              </a:ext>
            </a:extLst>
          </p:cNvPr>
          <p:cNvSpPr txBox="1">
            <a:spLocks/>
          </p:cNvSpPr>
          <p:nvPr/>
        </p:nvSpPr>
        <p:spPr>
          <a:xfrm>
            <a:off x="4740340" y="5696113"/>
            <a:ext cx="1836461" cy="528095"/>
          </a:xfrm>
          <a:prstGeom prst="rect">
            <a:avLst/>
          </a:prstGeom>
        </p:spPr>
        <p:txBody>
          <a:bodyPr vert="horz" lIns="86402" tIns="43201" rIns="86402" bIns="4320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89"/>
              </a:spcBef>
              <a:buNone/>
            </a:pPr>
            <a:r>
              <a:rPr lang="en-US" sz="2079" dirty="0">
                <a:latin typeface="IBM Plex Sans" panose="020B0503050203000203" pitchFamily="34" charset="0"/>
              </a:rPr>
              <a:t>Code</a:t>
            </a:r>
          </a:p>
          <a:p>
            <a:pPr marL="0" indent="0" algn="ctr">
              <a:spcBef>
                <a:spcPts val="189"/>
              </a:spcBef>
              <a:buNone/>
            </a:pPr>
            <a:r>
              <a:rPr lang="en-US" sz="2079" dirty="0">
                <a:latin typeface="IBM Plex Sans" panose="020B0503050203000203" pitchFamily="34" charset="0"/>
              </a:rPr>
              <a:t>Repositories</a:t>
            </a:r>
          </a:p>
        </p:txBody>
      </p:sp>
      <p:sp>
        <p:nvSpPr>
          <p:cNvPr id="27" name="Content Placeholder 4">
            <a:extLst>
              <a:ext uri="{FF2B5EF4-FFF2-40B4-BE49-F238E27FC236}">
                <a16:creationId xmlns:a16="http://schemas.microsoft.com/office/drawing/2014/main" id="{C1436E27-8060-D94E-5A59-D9D36EBC4DF9}"/>
              </a:ext>
            </a:extLst>
          </p:cNvPr>
          <p:cNvSpPr txBox="1">
            <a:spLocks/>
          </p:cNvSpPr>
          <p:nvPr/>
        </p:nvSpPr>
        <p:spPr>
          <a:xfrm>
            <a:off x="7872036" y="4896715"/>
            <a:ext cx="2527115" cy="367541"/>
          </a:xfrm>
          <a:prstGeom prst="rect">
            <a:avLst/>
          </a:prstGeom>
        </p:spPr>
        <p:txBody>
          <a:bodyPr vert="horz" lIns="86402" tIns="43201" rIns="86402" bIns="4320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79" b="1" dirty="0">
                <a:latin typeface="IBM Plex Sans" panose="020B0503050203000203" pitchFamily="34" charset="0"/>
              </a:rPr>
              <a:t>Git Client</a:t>
            </a:r>
            <a:endParaRPr lang="en-US" sz="2079" dirty="0">
              <a:latin typeface="IBM Plex Sans" panose="020B0503050203000203" pitchFamily="34" charset="0"/>
            </a:endParaRPr>
          </a:p>
        </p:txBody>
      </p:sp>
      <p:sp>
        <p:nvSpPr>
          <p:cNvPr id="11" name="Arrow: Bent 10">
            <a:extLst>
              <a:ext uri="{FF2B5EF4-FFF2-40B4-BE49-F238E27FC236}">
                <a16:creationId xmlns:a16="http://schemas.microsoft.com/office/drawing/2014/main" id="{C66933DC-5677-9B75-3D77-6E94FBBD6B38}"/>
              </a:ext>
            </a:extLst>
          </p:cNvPr>
          <p:cNvSpPr/>
          <p:nvPr/>
        </p:nvSpPr>
        <p:spPr>
          <a:xfrm rot="5400000">
            <a:off x="6970989" y="1637374"/>
            <a:ext cx="1212363" cy="1269470"/>
          </a:xfrm>
          <a:prstGeom prst="bentArrow">
            <a:avLst>
              <a:gd name="adj1" fmla="val 18182"/>
              <a:gd name="adj2" fmla="val 25758"/>
              <a:gd name="adj3" fmla="val 25000"/>
              <a:gd name="adj4" fmla="val 84091"/>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1">
              <a:solidFill>
                <a:schemeClr val="tx1"/>
              </a:solidFill>
              <a:latin typeface="IBM Plex Sans" panose="020B0503050203000203" pitchFamily="34" charset="0"/>
            </a:endParaRPr>
          </a:p>
        </p:txBody>
      </p:sp>
      <p:sp>
        <p:nvSpPr>
          <p:cNvPr id="12" name="Arrow: Bent 11">
            <a:extLst>
              <a:ext uri="{FF2B5EF4-FFF2-40B4-BE49-F238E27FC236}">
                <a16:creationId xmlns:a16="http://schemas.microsoft.com/office/drawing/2014/main" id="{0B842CBE-3489-F047-E8A2-AF36975959DF}"/>
              </a:ext>
            </a:extLst>
          </p:cNvPr>
          <p:cNvSpPr/>
          <p:nvPr/>
        </p:nvSpPr>
        <p:spPr>
          <a:xfrm rot="16200000">
            <a:off x="3228904" y="3896105"/>
            <a:ext cx="1309865" cy="1609025"/>
          </a:xfrm>
          <a:prstGeom prst="bentArrow">
            <a:avLst>
              <a:gd name="adj1" fmla="val 18182"/>
              <a:gd name="adj2" fmla="val 25758"/>
              <a:gd name="adj3" fmla="val 25000"/>
              <a:gd name="adj4" fmla="val 84091"/>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1">
              <a:solidFill>
                <a:schemeClr val="tx1"/>
              </a:solidFill>
              <a:latin typeface="IBM Plex Sans" panose="020B0503050203000203" pitchFamily="34" charset="0"/>
            </a:endParaRPr>
          </a:p>
        </p:txBody>
      </p:sp>
      <p:sp>
        <p:nvSpPr>
          <p:cNvPr id="16" name="Arrow: Bent 15">
            <a:extLst>
              <a:ext uri="{FF2B5EF4-FFF2-40B4-BE49-F238E27FC236}">
                <a16:creationId xmlns:a16="http://schemas.microsoft.com/office/drawing/2014/main" id="{F29D45F7-0CEA-2CC1-7933-6EA376658DEE}"/>
              </a:ext>
            </a:extLst>
          </p:cNvPr>
          <p:cNvSpPr/>
          <p:nvPr/>
        </p:nvSpPr>
        <p:spPr>
          <a:xfrm rot="10800000">
            <a:off x="6535594" y="4193205"/>
            <a:ext cx="1457340" cy="1252533"/>
          </a:xfrm>
          <a:prstGeom prst="bentArrow">
            <a:avLst>
              <a:gd name="adj1" fmla="val 18182"/>
              <a:gd name="adj2" fmla="val 25758"/>
              <a:gd name="adj3" fmla="val 25000"/>
              <a:gd name="adj4" fmla="val 84091"/>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1">
              <a:solidFill>
                <a:schemeClr val="tx1"/>
              </a:solidFill>
              <a:latin typeface="IBM Plex Sans" panose="020B0503050203000203" pitchFamily="34" charset="0"/>
            </a:endParaRPr>
          </a:p>
        </p:txBody>
      </p:sp>
      <p:sp>
        <p:nvSpPr>
          <p:cNvPr id="19" name="Arrow: Bent 18">
            <a:extLst>
              <a:ext uri="{FF2B5EF4-FFF2-40B4-BE49-F238E27FC236}">
                <a16:creationId xmlns:a16="http://schemas.microsoft.com/office/drawing/2014/main" id="{2C7AFAC6-3377-09FF-EE29-501D3A32D45B}"/>
              </a:ext>
            </a:extLst>
          </p:cNvPr>
          <p:cNvSpPr/>
          <p:nvPr/>
        </p:nvSpPr>
        <p:spPr>
          <a:xfrm>
            <a:off x="3167232" y="1491824"/>
            <a:ext cx="1207474" cy="1309866"/>
          </a:xfrm>
          <a:prstGeom prst="bentArrow">
            <a:avLst>
              <a:gd name="adj1" fmla="val 18182"/>
              <a:gd name="adj2" fmla="val 25758"/>
              <a:gd name="adj3" fmla="val 25000"/>
              <a:gd name="adj4" fmla="val 84091"/>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1">
              <a:solidFill>
                <a:schemeClr val="tx1"/>
              </a:solidFill>
              <a:latin typeface="IBM Plex Sans" panose="020B0503050203000203" pitchFamily="34" charset="0"/>
            </a:endParaRPr>
          </a:p>
        </p:txBody>
      </p:sp>
      <p:grpSp>
        <p:nvGrpSpPr>
          <p:cNvPr id="38" name="Group 37">
            <a:extLst>
              <a:ext uri="{FF2B5EF4-FFF2-40B4-BE49-F238E27FC236}">
                <a16:creationId xmlns:a16="http://schemas.microsoft.com/office/drawing/2014/main" id="{5A49E0E4-4196-8201-5FA5-730248466153}"/>
              </a:ext>
            </a:extLst>
          </p:cNvPr>
          <p:cNvGrpSpPr/>
          <p:nvPr/>
        </p:nvGrpSpPr>
        <p:grpSpPr>
          <a:xfrm>
            <a:off x="5502035" y="1474076"/>
            <a:ext cx="1207474" cy="1255229"/>
            <a:chOff x="6161061" y="1809638"/>
            <a:chExt cx="1277876" cy="1328414"/>
          </a:xfrm>
        </p:grpSpPr>
        <p:pic>
          <p:nvPicPr>
            <p:cNvPr id="21" name="Picture 20" descr="A blue circular object with black background&#10;&#10;Description automatically generated">
              <a:extLst>
                <a:ext uri="{FF2B5EF4-FFF2-40B4-BE49-F238E27FC236}">
                  <a16:creationId xmlns:a16="http://schemas.microsoft.com/office/drawing/2014/main" id="{EC841F41-E025-7952-F05F-C99EA8BC2A76}"/>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161061" y="1809638"/>
              <a:ext cx="1277876" cy="862624"/>
            </a:xfrm>
            <a:prstGeom prst="rect">
              <a:avLst/>
            </a:prstGeom>
          </p:spPr>
        </p:pic>
        <p:sp>
          <p:nvSpPr>
            <p:cNvPr id="28" name="TextBox 27">
              <a:extLst>
                <a:ext uri="{FF2B5EF4-FFF2-40B4-BE49-F238E27FC236}">
                  <a16:creationId xmlns:a16="http://schemas.microsoft.com/office/drawing/2014/main" id="{4AAE3F25-96B1-0DAF-E7A8-C42D286D3F23}"/>
                </a:ext>
              </a:extLst>
            </p:cNvPr>
            <p:cNvSpPr txBox="1"/>
            <p:nvPr/>
          </p:nvSpPr>
          <p:spPr>
            <a:xfrm>
              <a:off x="6277408" y="2763337"/>
              <a:ext cx="1045181" cy="374715"/>
            </a:xfrm>
            <a:prstGeom prst="rect">
              <a:avLst/>
            </a:prstGeom>
            <a:noFill/>
          </p:spPr>
          <p:txBody>
            <a:bodyPr wrap="square" rtlCol="0">
              <a:spAutoFit/>
            </a:bodyPr>
            <a:lstStyle/>
            <a:p>
              <a:pPr algn="ctr"/>
              <a:r>
                <a:rPr lang="en-US" sz="1701" dirty="0">
                  <a:latin typeface="IBM Plex Sans" panose="020B0503050203000203" pitchFamily="34" charset="0"/>
                </a:rPr>
                <a:t>Dev</a:t>
              </a:r>
            </a:p>
          </p:txBody>
        </p:sp>
      </p:grpSp>
      <p:pic>
        <p:nvPicPr>
          <p:cNvPr id="33" name="Picture 32" descr="A blue circular object with black background&#10;&#10;Description automatically generated">
            <a:extLst>
              <a:ext uri="{FF2B5EF4-FFF2-40B4-BE49-F238E27FC236}">
                <a16:creationId xmlns:a16="http://schemas.microsoft.com/office/drawing/2014/main" id="{8ACE5D24-BC32-7134-7305-2C24E4FD5A0D}"/>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451095" y="1478946"/>
            <a:ext cx="1207474" cy="815100"/>
          </a:xfrm>
          <a:prstGeom prst="rect">
            <a:avLst/>
          </a:prstGeom>
        </p:spPr>
      </p:pic>
      <p:sp>
        <p:nvSpPr>
          <p:cNvPr id="35" name="TextBox 34">
            <a:extLst>
              <a:ext uri="{FF2B5EF4-FFF2-40B4-BE49-F238E27FC236}">
                <a16:creationId xmlns:a16="http://schemas.microsoft.com/office/drawing/2014/main" id="{8D93ECFF-6BDA-F086-1624-CE4B05ED3B07}"/>
              </a:ext>
            </a:extLst>
          </p:cNvPr>
          <p:cNvSpPr txBox="1"/>
          <p:nvPr/>
        </p:nvSpPr>
        <p:spPr>
          <a:xfrm>
            <a:off x="4630586" y="2369928"/>
            <a:ext cx="848492" cy="354071"/>
          </a:xfrm>
          <a:prstGeom prst="rect">
            <a:avLst/>
          </a:prstGeom>
          <a:noFill/>
        </p:spPr>
        <p:txBody>
          <a:bodyPr wrap="square" rtlCol="0">
            <a:spAutoFit/>
          </a:bodyPr>
          <a:lstStyle/>
          <a:p>
            <a:pPr algn="ctr"/>
            <a:r>
              <a:rPr lang="en-US" sz="1701" dirty="0">
                <a:latin typeface="IBM Plex Sans" panose="020B0503050203000203" pitchFamily="34" charset="0"/>
              </a:rPr>
              <a:t>Test</a:t>
            </a:r>
          </a:p>
        </p:txBody>
      </p:sp>
      <p:sp>
        <p:nvSpPr>
          <p:cNvPr id="36" name="Arrow: Bent 35">
            <a:extLst>
              <a:ext uri="{FF2B5EF4-FFF2-40B4-BE49-F238E27FC236}">
                <a16:creationId xmlns:a16="http://schemas.microsoft.com/office/drawing/2014/main" id="{1636539A-10B0-2266-9566-FE6935418D0A}"/>
              </a:ext>
            </a:extLst>
          </p:cNvPr>
          <p:cNvSpPr/>
          <p:nvPr/>
        </p:nvSpPr>
        <p:spPr>
          <a:xfrm rot="10800000">
            <a:off x="3826706" y="2819438"/>
            <a:ext cx="1212363" cy="963574"/>
          </a:xfrm>
          <a:prstGeom prst="bentArrow">
            <a:avLst>
              <a:gd name="adj1" fmla="val 18182"/>
              <a:gd name="adj2" fmla="val 25758"/>
              <a:gd name="adj3" fmla="val 25000"/>
              <a:gd name="adj4" fmla="val 84091"/>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1">
              <a:solidFill>
                <a:schemeClr val="tx1"/>
              </a:solidFill>
              <a:latin typeface="IBM Plex Sans" panose="020B0503050203000203" pitchFamily="34" charset="0"/>
            </a:endParaRPr>
          </a:p>
        </p:txBody>
      </p:sp>
      <p:pic>
        <p:nvPicPr>
          <p:cNvPr id="4" name="Picture 3" descr="A black background with a black square&#10;&#10;Description automatically generated with medium confidence">
            <a:extLst>
              <a:ext uri="{FF2B5EF4-FFF2-40B4-BE49-F238E27FC236}">
                <a16:creationId xmlns:a16="http://schemas.microsoft.com/office/drawing/2014/main" id="{D79B0C75-8BD6-5082-B03F-2A4B68D3DF1F}"/>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027297" y="4779388"/>
            <a:ext cx="1465895" cy="824566"/>
          </a:xfrm>
          <a:prstGeom prst="rect">
            <a:avLst/>
          </a:prstGeom>
        </p:spPr>
      </p:pic>
      <p:pic>
        <p:nvPicPr>
          <p:cNvPr id="7" name="Picture 6" descr="A blue lines with check marks and circles&#10;&#10;Description automatically generated">
            <a:extLst>
              <a:ext uri="{FF2B5EF4-FFF2-40B4-BE49-F238E27FC236}">
                <a16:creationId xmlns:a16="http://schemas.microsoft.com/office/drawing/2014/main" id="{365D71D9-AD16-1692-8F1E-226C2965263E}"/>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709341" y="2866294"/>
            <a:ext cx="987104" cy="987104"/>
          </a:xfrm>
          <a:prstGeom prst="rect">
            <a:avLst/>
          </a:prstGeom>
        </p:spPr>
      </p:pic>
      <p:sp>
        <p:nvSpPr>
          <p:cNvPr id="3" name="TextBox 2">
            <a:extLst>
              <a:ext uri="{FF2B5EF4-FFF2-40B4-BE49-F238E27FC236}">
                <a16:creationId xmlns:a16="http://schemas.microsoft.com/office/drawing/2014/main" id="{CC8B996C-183D-D0BD-CBDE-50DF3FC59E74}"/>
              </a:ext>
            </a:extLst>
          </p:cNvPr>
          <p:cNvSpPr txBox="1"/>
          <p:nvPr/>
        </p:nvSpPr>
        <p:spPr>
          <a:xfrm>
            <a:off x="4967244" y="3114016"/>
            <a:ext cx="1094205" cy="557717"/>
          </a:xfrm>
          <a:prstGeom prst="rect">
            <a:avLst/>
          </a:prstGeom>
          <a:noFill/>
        </p:spPr>
        <p:txBody>
          <a:bodyPr wrap="square" rtlCol="0">
            <a:spAutoFit/>
          </a:bodyPr>
          <a:lstStyle/>
          <a:p>
            <a:pPr marL="270005" indent="-270005">
              <a:buFont typeface="Arial" panose="020B0604020202020204" pitchFamily="34" charset="0"/>
              <a:buChar char="•"/>
            </a:pPr>
            <a:r>
              <a:rPr lang="en-US" sz="1512" dirty="0">
                <a:latin typeface="IBM Plex Sans" panose="020B0503050203000203" pitchFamily="34" charset="0"/>
              </a:rPr>
              <a:t>UAT</a:t>
            </a:r>
          </a:p>
          <a:p>
            <a:pPr marL="270005" indent="-270005">
              <a:buFont typeface="Arial" panose="020B0604020202020204" pitchFamily="34" charset="0"/>
              <a:buChar char="•"/>
            </a:pPr>
            <a:r>
              <a:rPr lang="en-US" sz="1512" dirty="0">
                <a:latin typeface="IBM Plex Sans" panose="020B0503050203000203" pitchFamily="34" charset="0"/>
              </a:rPr>
              <a:t>Prod</a:t>
            </a:r>
          </a:p>
        </p:txBody>
      </p:sp>
      <p:sp>
        <p:nvSpPr>
          <p:cNvPr id="5" name="Content Placeholder 4">
            <a:extLst>
              <a:ext uri="{FF2B5EF4-FFF2-40B4-BE49-F238E27FC236}">
                <a16:creationId xmlns:a16="http://schemas.microsoft.com/office/drawing/2014/main" id="{24B72F93-75E8-98B3-2C75-6A7ABC530190}"/>
              </a:ext>
            </a:extLst>
          </p:cNvPr>
          <p:cNvSpPr txBox="1">
            <a:spLocks/>
          </p:cNvSpPr>
          <p:nvPr/>
        </p:nvSpPr>
        <p:spPr>
          <a:xfrm>
            <a:off x="8668743" y="2394574"/>
            <a:ext cx="2606777" cy="1839848"/>
          </a:xfrm>
          <a:prstGeom prst="rect">
            <a:avLst/>
          </a:prstGeom>
        </p:spPr>
        <p:txBody>
          <a:bodyPr vert="horz" lIns="86402" tIns="43201" rIns="86402" bIns="43201"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68" b="1" dirty="0">
                <a:latin typeface="IBM Plex Sans" panose="020B0503050203000203" pitchFamily="34" charset="0"/>
              </a:rPr>
              <a:t>Visual Studio</a:t>
            </a:r>
          </a:p>
          <a:p>
            <a:pPr>
              <a:lnSpc>
                <a:spcPct val="110000"/>
              </a:lnSpc>
            </a:pPr>
            <a:r>
              <a:rPr lang="en-US" sz="2268" dirty="0">
                <a:latin typeface="IBM Plex Sans" panose="020B0503050203000203" pitchFamily="34" charset="0"/>
              </a:rPr>
              <a:t>Reverse Engineer</a:t>
            </a:r>
          </a:p>
          <a:p>
            <a:pPr>
              <a:lnSpc>
                <a:spcPct val="110000"/>
              </a:lnSpc>
            </a:pPr>
            <a:r>
              <a:rPr lang="en-US" sz="2268" dirty="0">
                <a:latin typeface="IBM Plex Sans" panose="020B0503050203000203" pitchFamily="34" charset="0"/>
              </a:rPr>
              <a:t>Develop</a:t>
            </a:r>
          </a:p>
          <a:p>
            <a:pPr>
              <a:lnSpc>
                <a:spcPct val="110000"/>
              </a:lnSpc>
            </a:pPr>
            <a:r>
              <a:rPr lang="en-US" sz="2268" dirty="0">
                <a:latin typeface="IBM Plex Sans" panose="020B0503050203000203" pitchFamily="34" charset="0"/>
              </a:rPr>
              <a:t>Unit Test</a:t>
            </a:r>
          </a:p>
          <a:p>
            <a:pPr>
              <a:lnSpc>
                <a:spcPct val="110000"/>
              </a:lnSpc>
            </a:pPr>
            <a:r>
              <a:rPr lang="en-US" sz="2268" dirty="0">
                <a:latin typeface="IBM Plex Sans" panose="020B0503050203000203" pitchFamily="34" charset="0"/>
              </a:rPr>
              <a:t>Commit Changes</a:t>
            </a:r>
          </a:p>
        </p:txBody>
      </p:sp>
      <p:pic>
        <p:nvPicPr>
          <p:cNvPr id="6" name="Picture 5" descr="A purple logo with a black background&#10;&#10;Description automatically generated">
            <a:extLst>
              <a:ext uri="{FF2B5EF4-FFF2-40B4-BE49-F238E27FC236}">
                <a16:creationId xmlns:a16="http://schemas.microsoft.com/office/drawing/2014/main" id="{2682DAC1-CB14-4FA4-8E25-DAC8A787FD0E}"/>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411541" y="3047205"/>
            <a:ext cx="908734" cy="908734"/>
          </a:xfrm>
          <a:prstGeom prst="rect">
            <a:avLst/>
          </a:prstGeom>
        </p:spPr>
      </p:pic>
    </p:spTree>
    <p:extLst>
      <p:ext uri="{BB962C8B-B14F-4D97-AF65-F5344CB8AC3E}">
        <p14:creationId xmlns:p14="http://schemas.microsoft.com/office/powerpoint/2010/main" val="389334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xEl>
                                              <p:pRg st="5" end="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uiExpand="1" build="p"/>
      <p:bldP spid="26" grpId="0"/>
      <p:bldP spid="27" grpId="0" uiExpand="1" build="p"/>
      <p:bldP spid="11" grpId="0" animBg="1"/>
      <p:bldP spid="12" grpId="0" animBg="1"/>
      <p:bldP spid="16" grpId="0" animBg="1"/>
      <p:bldP spid="19" grpId="0" animBg="1"/>
      <p:bldP spid="35" grpId="0"/>
      <p:bldP spid="36" grpId="0" animBg="1"/>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4792-8D72-8449-9E4F-3FF6A028DAD7}"/>
              </a:ext>
            </a:extLst>
          </p:cNvPr>
          <p:cNvSpPr>
            <a:spLocks noGrp="1"/>
          </p:cNvSpPr>
          <p:nvPr>
            <p:ph type="title"/>
          </p:nvPr>
        </p:nvSpPr>
        <p:spPr/>
        <p:txBody>
          <a:bodyPr/>
          <a:lstStyle/>
          <a:p>
            <a:r>
              <a:rPr lang="en-US"/>
              <a:t>Deployment Lifecycle</a:t>
            </a:r>
          </a:p>
        </p:txBody>
      </p:sp>
      <p:sp>
        <p:nvSpPr>
          <p:cNvPr id="4" name="Rectangle 3">
            <a:extLst>
              <a:ext uri="{FF2B5EF4-FFF2-40B4-BE49-F238E27FC236}">
                <a16:creationId xmlns:a16="http://schemas.microsoft.com/office/drawing/2014/main" id="{A61A36AC-CFBA-5824-5F62-29CE22A7D524}"/>
              </a:ext>
            </a:extLst>
          </p:cNvPr>
          <p:cNvSpPr/>
          <p:nvPr/>
        </p:nvSpPr>
        <p:spPr>
          <a:xfrm>
            <a:off x="9259396" y="2246032"/>
            <a:ext cx="1533884" cy="631028"/>
          </a:xfrm>
          <a:prstGeom prst="rect">
            <a:avLst/>
          </a:prstGeom>
          <a:solidFill>
            <a:srgbClr val="9B4EF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a:t>Prod</a:t>
            </a:r>
          </a:p>
        </p:txBody>
      </p:sp>
      <p:sp>
        <p:nvSpPr>
          <p:cNvPr id="5" name="Rectangle 4">
            <a:extLst>
              <a:ext uri="{FF2B5EF4-FFF2-40B4-BE49-F238E27FC236}">
                <a16:creationId xmlns:a16="http://schemas.microsoft.com/office/drawing/2014/main" id="{E37D6BA5-FE26-3C5B-0578-D82310D2E277}"/>
              </a:ext>
            </a:extLst>
          </p:cNvPr>
          <p:cNvSpPr/>
          <p:nvPr/>
        </p:nvSpPr>
        <p:spPr>
          <a:xfrm>
            <a:off x="3824440" y="2227420"/>
            <a:ext cx="1533884" cy="631028"/>
          </a:xfrm>
          <a:prstGeom prst="rect">
            <a:avLst/>
          </a:prstGeom>
          <a:solidFill>
            <a:srgbClr val="9B4EF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a:t>Test</a:t>
            </a:r>
          </a:p>
        </p:txBody>
      </p:sp>
      <p:sp>
        <p:nvSpPr>
          <p:cNvPr id="6" name="Rectangle 5">
            <a:extLst>
              <a:ext uri="{FF2B5EF4-FFF2-40B4-BE49-F238E27FC236}">
                <a16:creationId xmlns:a16="http://schemas.microsoft.com/office/drawing/2014/main" id="{71CA6A6F-CD10-9440-2245-4EC625D443A5}"/>
              </a:ext>
            </a:extLst>
          </p:cNvPr>
          <p:cNvSpPr/>
          <p:nvPr/>
        </p:nvSpPr>
        <p:spPr>
          <a:xfrm>
            <a:off x="1106962" y="2246032"/>
            <a:ext cx="1533884" cy="631028"/>
          </a:xfrm>
          <a:prstGeom prst="rect">
            <a:avLst/>
          </a:prstGeom>
          <a:solidFill>
            <a:srgbClr val="9B4EF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a:t>Dev</a:t>
            </a:r>
          </a:p>
        </p:txBody>
      </p:sp>
      <p:sp>
        <p:nvSpPr>
          <p:cNvPr id="9" name="Rectangle 8">
            <a:extLst>
              <a:ext uri="{FF2B5EF4-FFF2-40B4-BE49-F238E27FC236}">
                <a16:creationId xmlns:a16="http://schemas.microsoft.com/office/drawing/2014/main" id="{47217263-281E-7248-8085-E3258537A025}"/>
              </a:ext>
            </a:extLst>
          </p:cNvPr>
          <p:cNvSpPr/>
          <p:nvPr/>
        </p:nvSpPr>
        <p:spPr>
          <a:xfrm>
            <a:off x="6541918" y="2205354"/>
            <a:ext cx="1533884" cy="675160"/>
          </a:xfrm>
          <a:prstGeom prst="rect">
            <a:avLst/>
          </a:prstGeom>
          <a:solidFill>
            <a:srgbClr val="9B4EF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a:t>UAT</a:t>
            </a:r>
          </a:p>
        </p:txBody>
      </p:sp>
      <p:sp>
        <p:nvSpPr>
          <p:cNvPr id="30" name="Right Arrow 29">
            <a:extLst>
              <a:ext uri="{FF2B5EF4-FFF2-40B4-BE49-F238E27FC236}">
                <a16:creationId xmlns:a16="http://schemas.microsoft.com/office/drawing/2014/main" id="{D8D58C31-774A-A1AF-8A4D-3A807416CF3F}"/>
              </a:ext>
            </a:extLst>
          </p:cNvPr>
          <p:cNvSpPr/>
          <p:nvPr/>
        </p:nvSpPr>
        <p:spPr>
          <a:xfrm>
            <a:off x="2812777" y="2448675"/>
            <a:ext cx="864023" cy="225742"/>
          </a:xfrm>
          <a:prstGeom prst="rightArrow">
            <a:avLst/>
          </a:prstGeom>
          <a:solidFill>
            <a:srgbClr val="9B4EF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1"/>
          </a:p>
        </p:txBody>
      </p:sp>
      <p:sp>
        <p:nvSpPr>
          <p:cNvPr id="32" name="Right Arrow 31">
            <a:extLst>
              <a:ext uri="{FF2B5EF4-FFF2-40B4-BE49-F238E27FC236}">
                <a16:creationId xmlns:a16="http://schemas.microsoft.com/office/drawing/2014/main" id="{70DC0A11-8016-E06F-2C36-DCCE4E0EDB7C}"/>
              </a:ext>
            </a:extLst>
          </p:cNvPr>
          <p:cNvSpPr/>
          <p:nvPr/>
        </p:nvSpPr>
        <p:spPr>
          <a:xfrm>
            <a:off x="5530255" y="2448675"/>
            <a:ext cx="864023" cy="225742"/>
          </a:xfrm>
          <a:prstGeom prst="rightArrow">
            <a:avLst/>
          </a:prstGeom>
          <a:solidFill>
            <a:srgbClr val="9B4EF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1"/>
          </a:p>
        </p:txBody>
      </p:sp>
      <p:sp>
        <p:nvSpPr>
          <p:cNvPr id="33" name="Right Arrow 32">
            <a:extLst>
              <a:ext uri="{FF2B5EF4-FFF2-40B4-BE49-F238E27FC236}">
                <a16:creationId xmlns:a16="http://schemas.microsoft.com/office/drawing/2014/main" id="{A0CF9616-35D8-5DAA-B9B3-86B786F68E25}"/>
              </a:ext>
            </a:extLst>
          </p:cNvPr>
          <p:cNvSpPr/>
          <p:nvPr/>
        </p:nvSpPr>
        <p:spPr>
          <a:xfrm>
            <a:off x="8235587" y="2448675"/>
            <a:ext cx="864023" cy="225742"/>
          </a:xfrm>
          <a:prstGeom prst="rightArrow">
            <a:avLst/>
          </a:prstGeom>
          <a:solidFill>
            <a:srgbClr val="9B4EF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1"/>
          </a:p>
        </p:txBody>
      </p:sp>
      <p:cxnSp>
        <p:nvCxnSpPr>
          <p:cNvPr id="37" name="Straight Connector 36">
            <a:extLst>
              <a:ext uri="{FF2B5EF4-FFF2-40B4-BE49-F238E27FC236}">
                <a16:creationId xmlns:a16="http://schemas.microsoft.com/office/drawing/2014/main" id="{48BEA6ED-8364-6953-1FCD-758A6E1187AF}"/>
              </a:ext>
            </a:extLst>
          </p:cNvPr>
          <p:cNvCxnSpPr>
            <a:cxnSpLocks/>
          </p:cNvCxnSpPr>
          <p:nvPr/>
        </p:nvCxnSpPr>
        <p:spPr>
          <a:xfrm>
            <a:off x="7333244" y="2880514"/>
            <a:ext cx="345" cy="999021"/>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89685E-A0CB-E1A5-8AEB-890914EEF2F5}"/>
              </a:ext>
            </a:extLst>
          </p:cNvPr>
          <p:cNvCxnSpPr>
            <a:cxnSpLocks/>
          </p:cNvCxnSpPr>
          <p:nvPr/>
        </p:nvCxnSpPr>
        <p:spPr>
          <a:xfrm flipH="1">
            <a:off x="1873903" y="3879535"/>
            <a:ext cx="5495738"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B12660-3CA6-769C-4997-FD995A040C75}"/>
              </a:ext>
            </a:extLst>
          </p:cNvPr>
          <p:cNvCxnSpPr>
            <a:cxnSpLocks/>
          </p:cNvCxnSpPr>
          <p:nvPr/>
        </p:nvCxnSpPr>
        <p:spPr>
          <a:xfrm flipV="1">
            <a:off x="1906689" y="2877060"/>
            <a:ext cx="0" cy="1002475"/>
          </a:xfrm>
          <a:prstGeom prst="line">
            <a:avLst/>
          </a:prstGeom>
          <a:ln w="762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734EC2A-6905-C618-F23E-44BBE0814109}"/>
              </a:ext>
            </a:extLst>
          </p:cNvPr>
          <p:cNvCxnSpPr>
            <a:cxnSpLocks/>
          </p:cNvCxnSpPr>
          <p:nvPr/>
        </p:nvCxnSpPr>
        <p:spPr>
          <a:xfrm flipH="1">
            <a:off x="10023241" y="2880514"/>
            <a:ext cx="1" cy="1448765"/>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5CCCDD0-EF91-0F73-85C3-41979CC2DB61}"/>
              </a:ext>
            </a:extLst>
          </p:cNvPr>
          <p:cNvCxnSpPr>
            <a:cxnSpLocks/>
          </p:cNvCxnSpPr>
          <p:nvPr/>
        </p:nvCxnSpPr>
        <p:spPr>
          <a:xfrm flipH="1">
            <a:off x="1587426" y="4305607"/>
            <a:ext cx="8469864"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CE39377-ED3F-C104-FE6F-4A1E3866A8C6}"/>
              </a:ext>
            </a:extLst>
          </p:cNvPr>
          <p:cNvCxnSpPr>
            <a:cxnSpLocks/>
          </p:cNvCxnSpPr>
          <p:nvPr/>
        </p:nvCxnSpPr>
        <p:spPr>
          <a:xfrm flipV="1">
            <a:off x="1612323" y="2871640"/>
            <a:ext cx="0" cy="1470831"/>
          </a:xfrm>
          <a:prstGeom prst="line">
            <a:avLst/>
          </a:prstGeom>
          <a:ln w="762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76199C9-3692-BF24-4313-755EE34188B5}"/>
              </a:ext>
            </a:extLst>
          </p:cNvPr>
          <p:cNvCxnSpPr>
            <a:cxnSpLocks/>
          </p:cNvCxnSpPr>
          <p:nvPr/>
        </p:nvCxnSpPr>
        <p:spPr>
          <a:xfrm>
            <a:off x="4590519" y="2869481"/>
            <a:ext cx="0" cy="651578"/>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B3ED175-EF1D-D9C1-C469-D959F3D569EC}"/>
              </a:ext>
            </a:extLst>
          </p:cNvPr>
          <p:cNvCxnSpPr>
            <a:cxnSpLocks/>
          </p:cNvCxnSpPr>
          <p:nvPr/>
        </p:nvCxnSpPr>
        <p:spPr>
          <a:xfrm flipH="1">
            <a:off x="2171775" y="3521059"/>
            <a:ext cx="2451666"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CBCC62E-A67A-898A-D2FC-8EDD93C33344}"/>
              </a:ext>
            </a:extLst>
          </p:cNvPr>
          <p:cNvCxnSpPr>
            <a:cxnSpLocks/>
          </p:cNvCxnSpPr>
          <p:nvPr/>
        </p:nvCxnSpPr>
        <p:spPr>
          <a:xfrm flipV="1">
            <a:off x="2204752" y="2877061"/>
            <a:ext cx="0" cy="676568"/>
          </a:xfrm>
          <a:prstGeom prst="line">
            <a:avLst/>
          </a:prstGeom>
          <a:ln w="762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332290-699E-3855-014C-DBDCA41073D7}"/>
              </a:ext>
            </a:extLst>
          </p:cNvPr>
          <p:cNvSpPr txBox="1"/>
          <p:nvPr/>
        </p:nvSpPr>
        <p:spPr>
          <a:xfrm>
            <a:off x="2652991" y="3142685"/>
            <a:ext cx="1499200" cy="354071"/>
          </a:xfrm>
          <a:prstGeom prst="rect">
            <a:avLst/>
          </a:prstGeom>
          <a:noFill/>
        </p:spPr>
        <p:txBody>
          <a:bodyPr wrap="square" rtlCol="0">
            <a:spAutoFit/>
          </a:bodyPr>
          <a:lstStyle/>
          <a:p>
            <a:pPr algn="ctr"/>
            <a:r>
              <a:rPr lang="en-US" sz="1701">
                <a:latin typeface="IBM Plex Sans" panose="020B0503050203000203" pitchFamily="34" charset="77"/>
                <a:ea typeface="Roboto" panose="02000000000000000000" pitchFamily="2" charset="0"/>
              </a:rPr>
              <a:t>Bug</a:t>
            </a:r>
          </a:p>
        </p:txBody>
      </p:sp>
      <p:sp>
        <p:nvSpPr>
          <p:cNvPr id="12" name="TextBox 11">
            <a:extLst>
              <a:ext uri="{FF2B5EF4-FFF2-40B4-BE49-F238E27FC236}">
                <a16:creationId xmlns:a16="http://schemas.microsoft.com/office/drawing/2014/main" id="{68A7ACE6-6158-1421-7713-C3B58D51619B}"/>
              </a:ext>
            </a:extLst>
          </p:cNvPr>
          <p:cNvSpPr txBox="1"/>
          <p:nvPr/>
        </p:nvSpPr>
        <p:spPr>
          <a:xfrm>
            <a:off x="4043776" y="3516594"/>
            <a:ext cx="1499200" cy="354071"/>
          </a:xfrm>
          <a:prstGeom prst="rect">
            <a:avLst/>
          </a:prstGeom>
          <a:noFill/>
        </p:spPr>
        <p:txBody>
          <a:bodyPr wrap="square" rtlCol="0">
            <a:spAutoFit/>
          </a:bodyPr>
          <a:lstStyle/>
          <a:p>
            <a:pPr algn="ctr"/>
            <a:r>
              <a:rPr lang="en-US" sz="1701">
                <a:latin typeface="IBM Plex Sans" panose="020B0503050203000203" pitchFamily="34" charset="77"/>
                <a:ea typeface="Roboto" panose="02000000000000000000" pitchFamily="2" charset="0"/>
              </a:rPr>
              <a:t>Bug</a:t>
            </a:r>
          </a:p>
        </p:txBody>
      </p:sp>
      <p:sp>
        <p:nvSpPr>
          <p:cNvPr id="13" name="TextBox 12">
            <a:extLst>
              <a:ext uri="{FF2B5EF4-FFF2-40B4-BE49-F238E27FC236}">
                <a16:creationId xmlns:a16="http://schemas.microsoft.com/office/drawing/2014/main" id="{7C672E63-23A6-C536-DE9B-09F9FA09274B}"/>
              </a:ext>
            </a:extLst>
          </p:cNvPr>
          <p:cNvSpPr txBox="1"/>
          <p:nvPr/>
        </p:nvSpPr>
        <p:spPr>
          <a:xfrm>
            <a:off x="3966772" y="3927960"/>
            <a:ext cx="3711171" cy="354071"/>
          </a:xfrm>
          <a:prstGeom prst="rect">
            <a:avLst/>
          </a:prstGeom>
          <a:noFill/>
        </p:spPr>
        <p:txBody>
          <a:bodyPr wrap="square" rtlCol="0">
            <a:spAutoFit/>
          </a:bodyPr>
          <a:lstStyle/>
          <a:p>
            <a:pPr algn="ctr"/>
            <a:r>
              <a:rPr lang="en-US" sz="1701">
                <a:latin typeface="IBM Plex Sans" panose="020B0503050203000203" pitchFamily="34" charset="77"/>
                <a:ea typeface="Roboto" panose="02000000000000000000" pitchFamily="2" charset="0"/>
              </a:rPr>
              <a:t>Bug or Enhancement Request</a:t>
            </a:r>
          </a:p>
        </p:txBody>
      </p:sp>
    </p:spTree>
    <p:extLst>
      <p:ext uri="{BB962C8B-B14F-4D97-AF65-F5344CB8AC3E}">
        <p14:creationId xmlns:p14="http://schemas.microsoft.com/office/powerpoint/2010/main" val="29874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3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1000"/>
                                  </p:stCondLst>
                                  <p:childTnLst>
                                    <p:set>
                                      <p:cBhvr>
                                        <p:cTn id="15" dur="1" fill="hold">
                                          <p:stCondLst>
                                            <p:cond delay="0"/>
                                          </p:stCondLst>
                                        </p:cTn>
                                        <p:tgtEl>
                                          <p:spTgt spid="32"/>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1000"/>
                                  </p:stCondLst>
                                  <p:childTnLst>
                                    <p:set>
                                      <p:cBhvr>
                                        <p:cTn id="21" dur="1" fill="hold">
                                          <p:stCondLst>
                                            <p:cond delay="0"/>
                                          </p:stCondLst>
                                        </p:cTn>
                                        <p:tgtEl>
                                          <p:spTgt spid="33"/>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30" grpId="0" animBg="1"/>
      <p:bldP spid="32" grpId="0" animBg="1"/>
      <p:bldP spid="33" grpId="0" animBg="1"/>
      <p:bldP spid="8" grpId="0"/>
      <p:bldP spid="12" grpId="0"/>
      <p:bldP spid="13" grpId="0"/>
    </p:bldLst>
  </p:timing>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1426</Words>
  <Application>Microsoft Office PowerPoint</Application>
  <PresentationFormat>Custom</PresentationFormat>
  <Paragraphs>288</Paragraphs>
  <Slides>43</Slides>
  <Notes>13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vt:lpstr>
      <vt:lpstr>Calibri</vt:lpstr>
      <vt:lpstr>Courier New</vt:lpstr>
      <vt:lpstr>IBM Plex Sans</vt:lpstr>
      <vt:lpstr>IBM Plex Sans SemiBold</vt:lpstr>
      <vt:lpstr>Segoe UI</vt:lpstr>
      <vt:lpstr>Wingdings</vt:lpstr>
      <vt:lpstr>SQLSatOslo 2016</vt:lpstr>
      <vt:lpstr>Image</vt:lpstr>
      <vt:lpstr>Automated Deployments with GitHub Actions</vt:lpstr>
      <vt:lpstr>PowerPoint Presentation</vt:lpstr>
      <vt:lpstr>PASSMN – News/Info</vt:lpstr>
      <vt:lpstr>PowerPoint Presentation</vt:lpstr>
      <vt:lpstr>Erin</vt:lpstr>
      <vt:lpstr>Link to Today’s Content</vt:lpstr>
      <vt:lpstr>Who’s in the Audience?</vt:lpstr>
      <vt:lpstr>Agenda</vt:lpstr>
      <vt:lpstr>Deployment Lifecycle</vt:lpstr>
      <vt:lpstr>Deployment Lifecycle</vt:lpstr>
      <vt:lpstr>Automating Deployments</vt:lpstr>
      <vt:lpstr>Tools for Database Dev Ops </vt:lpstr>
      <vt:lpstr>Introduction to Visual Studio</vt:lpstr>
      <vt:lpstr>Visual Studio – SQL Database Project</vt:lpstr>
      <vt:lpstr>Visual Studio Installer</vt:lpstr>
      <vt:lpstr>SQL Database Project Demo</vt:lpstr>
      <vt:lpstr>Introduction to GitHub</vt:lpstr>
      <vt:lpstr>GitHub</vt:lpstr>
      <vt:lpstr>Source Control Demo</vt:lpstr>
      <vt:lpstr>Branching Code</vt:lpstr>
      <vt:lpstr>Branching Strategy</vt:lpstr>
      <vt:lpstr>Branching Strategy</vt:lpstr>
      <vt:lpstr>Branching Strategy</vt:lpstr>
      <vt:lpstr>Large Team Branching Strategy</vt:lpstr>
      <vt:lpstr>Pull Request</vt:lpstr>
      <vt:lpstr>Automating Processes</vt:lpstr>
      <vt:lpstr>GitHub Actions</vt:lpstr>
      <vt:lpstr>What is YAML?</vt:lpstr>
      <vt:lpstr>Links to GitHub Actions</vt:lpstr>
      <vt:lpstr>Workflows</vt:lpstr>
      <vt:lpstr>GitHub Workflow - Triggers</vt:lpstr>
      <vt:lpstr>Jobs</vt:lpstr>
      <vt:lpstr>PowerPoint Presentation</vt:lpstr>
      <vt:lpstr>PowerPoint Presentation</vt:lpstr>
      <vt:lpstr>Reusable Workflow</vt:lpstr>
      <vt:lpstr>Reusable Workflow</vt:lpstr>
      <vt:lpstr>Reusable Workflow</vt:lpstr>
      <vt:lpstr>Reusable Workflow – Caller Workflows</vt:lpstr>
      <vt:lpstr>Runners</vt:lpstr>
      <vt:lpstr>Wrap-up</vt:lpstr>
      <vt:lpstr>Link to Today’s Content</vt:lpstr>
      <vt:lpstr>Questions???</vt:lpstr>
      <vt:lpstr>Thank you!</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Erin Dempster</cp:lastModifiedBy>
  <cp:revision>2</cp:revision>
  <dcterms:created xsi:type="dcterms:W3CDTF">2011-08-19T20:30:49Z</dcterms:created>
  <dcterms:modified xsi:type="dcterms:W3CDTF">2024-09-28T13:47:42Z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2024-09-22T00:09:10Z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f9ca3f2a-a147-4320-9a5c-2f0eeb9262c4</vt:lpwstr>
  </property>
  <property fmtid="{D5CDD505-2E9C-101B-9397-08002B2CF9AE}" pid="7" name="MSIP_Label_defa4170-0d19-0005-0004-bc88714345d2_ActionId">
    <vt:lpwstr>49b77b66-8ffa-4623-8bd4-ab738a477e86</vt:lpwstr>
  </property>
  <property fmtid="{D5CDD505-2E9C-101B-9397-08002B2CF9AE}" pid="8" name="MSIP_Label_defa4170-0d19-0005-0004-bc88714345d2_ContentBits">
    <vt:lpwstr>0</vt:lpwstr>
  </property>
</Properties>
</file>