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Arial Black"/>
      <p:regular r:id="rId10"/>
    </p:embeddedFon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YAv3cWNEYHFZg7eKAeoQy4cNf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font" Target="fonts/ArialBlack-regular.fntdata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Arial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Arial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Arial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Arial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Black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EECEC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1B587C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D2492A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0" y="4667250"/>
            <a:ext cx="14478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2426494" y="-213518"/>
            <a:ext cx="4525963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8"/>
          <p:cNvCxnSpPr/>
          <p:nvPr/>
        </p:nvCxnSpPr>
        <p:spPr>
          <a:xfrm>
            <a:off x="4567727" y="1516063"/>
            <a:ext cx="0" cy="5341937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8"/>
          <p:cNvCxnSpPr/>
          <p:nvPr/>
        </p:nvCxnSpPr>
        <p:spPr>
          <a:xfrm rot="10800000">
            <a:off x="128187" y="4161803"/>
            <a:ext cx="8887627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DE938B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DE938B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DE938B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DE938B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 Black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  <a:defRPr b="0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B587C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2492A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384298" y="-976"/>
            <a:ext cx="8196262" cy="132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Transfer Student Mutant Ninja</a:t>
            </a:r>
            <a:br>
              <a:rPr b="1" lang="en-US" sz="4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4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9/2/2019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9" y="1808603"/>
            <a:ext cx="2894419" cy="433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6332" y="1808603"/>
            <a:ext cx="45783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2-Week Sprint Recap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9452" y="1520689"/>
            <a:ext cx="4442791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Develop a problem statement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List objectives and constraints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List of potential metrics with units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Design</a:t>
            </a:r>
            <a:r>
              <a:rPr lang="en-US" sz="1800"/>
              <a:t> a black box </a:t>
            </a:r>
            <a:endParaRPr sz="1800"/>
          </a:p>
        </p:txBody>
      </p:sp>
      <p:sp>
        <p:nvSpPr>
          <p:cNvPr id="97" name="Google Shape;97;p2"/>
          <p:cNvSpPr txBox="1"/>
          <p:nvPr/>
        </p:nvSpPr>
        <p:spPr>
          <a:xfrm>
            <a:off x="4615068" y="1511397"/>
            <a:ext cx="444279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Accomplishments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Defined Problem statement, considered design limitations and some potential overall general designs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89452" y="4206635"/>
            <a:ext cx="444279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Shortfalls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Primary is cost and </a:t>
            </a:r>
            <a:r>
              <a:rPr lang="en-US" sz="2000"/>
              <a:t>prioritizing</a:t>
            </a:r>
            <a:r>
              <a:rPr lang="en-US" sz="2000"/>
              <a:t> what needs to be purchases first</a:t>
            </a:r>
            <a:endParaRPr sz="2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relation, considering the motor vs. ‘manpower’ comparison and which is best for this application</a:t>
            </a:r>
            <a:endParaRPr sz="2000"/>
          </a:p>
        </p:txBody>
      </p:sp>
      <p:sp>
        <p:nvSpPr>
          <p:cNvPr id="99" name="Google Shape;99;p2"/>
          <p:cNvSpPr txBox="1"/>
          <p:nvPr/>
        </p:nvSpPr>
        <p:spPr>
          <a:xfrm>
            <a:off x="4615068" y="4230757"/>
            <a:ext cx="4442791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Start thinking about </a:t>
            </a:r>
            <a:r>
              <a:rPr lang="en-US" sz="2000"/>
              <a:t>different</a:t>
            </a:r>
            <a:r>
              <a:rPr lang="en-US" sz="2000"/>
              <a:t> cutter designs</a:t>
            </a:r>
            <a:endParaRPr sz="20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Develop equations and calculations to roughly evaluate forces involved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Next 2-Week Sprint Scope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86142" y="1511397"/>
            <a:ext cx="44427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Oriented Tasks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Begin general design considerations based on limitations</a:t>
            </a:r>
            <a:endParaRPr sz="2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Continue with machine design specific equations depending on overall design</a:t>
            </a:r>
            <a:endParaRPr sz="2000"/>
          </a:p>
        </p:txBody>
      </p:sp>
      <p:sp>
        <p:nvSpPr>
          <p:cNvPr id="106" name="Google Shape;106;p3"/>
          <p:cNvSpPr txBox="1"/>
          <p:nvPr/>
        </p:nvSpPr>
        <p:spPr>
          <a:xfrm>
            <a:off x="4615068" y="1511397"/>
            <a:ext cx="44427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Verifiable Outcomes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Do research on what works and consider cost when working into our general design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89452" y="4194603"/>
            <a:ext cx="4442791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Team Inputs Required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Individual brainstorming of ideas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615068" y="4230757"/>
            <a:ext cx="444279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Upcoming Milestones &amp; Critical-Path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Rough design and general drawing packet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Reflection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0" y="1520117"/>
            <a:ext cx="9144000" cy="540157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6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z6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355276" y="1788030"/>
            <a:ext cx="8524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Statement: Build a device that takes in raw recyclable plastic products and outputs shredded plastic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Specifications: 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3-5mm particle size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120v AC @ 10amps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10-80 ft/lbs of mechanical input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1’x1’x3’ of volume 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$240 max cost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6 people x 8 hr/week x 12 week = 576 hours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Black Box: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5663750"/>
            <a:ext cx="8839200" cy="100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ines Custom Colors">
      <a:dk1>
        <a:srgbClr val="D2492A"/>
      </a:dk1>
      <a:lt1>
        <a:srgbClr val="FFFFFF"/>
      </a:lt1>
      <a:dk2>
        <a:srgbClr val="21314D"/>
      </a:dk2>
      <a:lt2>
        <a:srgbClr val="21314D"/>
      </a:lt2>
      <a:accent1>
        <a:srgbClr val="D2492A"/>
      </a:accent1>
      <a:accent2>
        <a:srgbClr val="92A2BA"/>
      </a:accent2>
      <a:accent3>
        <a:srgbClr val="21314D"/>
      </a:accent3>
      <a:accent4>
        <a:srgbClr val="D2492A"/>
      </a:accent4>
      <a:accent5>
        <a:srgbClr val="997339"/>
      </a:accent5>
      <a:accent6>
        <a:srgbClr val="C19859"/>
      </a:accent6>
      <a:hlink>
        <a:srgbClr val="D2492A"/>
      </a:hlink>
      <a:folHlink>
        <a:srgbClr val="D249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Office 2004 Test Drive User</dc:creator>
</cp:coreProperties>
</file>