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-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536F1-F325-4BDB-A429-C5E0B3877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16F462-9CA7-46C0-9427-557276F6D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F8745-9B10-4D3F-A6C3-BEBB6EB0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B08A-2C77-4F50-9233-104336E26DE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3D30F-69CB-47BD-8242-70B6A768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27992-7219-409C-981A-ECADFA3C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F896-CED7-460B-B4EC-1210D27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87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94CF8-303F-4AB3-BCA8-7BB7E34C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FBBCFC-B007-4893-B91A-8CE189375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0C81C-E73D-4039-BD2F-D26364EC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B08A-2C77-4F50-9233-104336E26DE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2F51F-516A-4392-B671-30140758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A56EA-AB68-49AE-9A37-065ED708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F896-CED7-460B-B4EC-1210D27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26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E12C89-0DE5-4D30-9C96-366AAF52F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03ACA7-F6FE-427C-AE15-067CF0870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8117A-4904-4FC9-A549-CF6B553A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B08A-2C77-4F50-9233-104336E26DE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E46EF-3A17-471C-9B6A-1F8A75AF7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FD62D-1BBC-4995-988E-0469A0F6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F896-CED7-460B-B4EC-1210D27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2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89211-95C2-42E4-9ABC-63D3357A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38487-BE41-4745-ABD0-55FC6C49B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731346-1649-4B38-B5D1-3B4D1DFA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B08A-2C77-4F50-9233-104336E26DE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53DF5-058A-47B4-9662-3A9981EB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34AD1-37E7-4777-B1B3-3D97DAD2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F896-CED7-460B-B4EC-1210D27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4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B3CDD-6207-4FFE-8C49-1DA64185D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9AFC1-3067-4457-A3AA-CBA938BE7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4862C7-6D0B-4935-B7B6-5A707DC7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B08A-2C77-4F50-9233-104336E26DE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0754E-A15C-49A6-A062-432D3C65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831849-E51D-4DA3-A725-36569256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F896-CED7-460B-B4EC-1210D27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C1213-4776-44E8-BAAB-6484D733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5B4549-3F1B-413A-A579-A38E507AD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DA987F-5139-4282-923B-3FD2A23B8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7D9AF9-F0A0-46E6-83AB-5930BB9F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B08A-2C77-4F50-9233-104336E26DE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CCEB30-0737-43BA-B2BF-CE1448A0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9CD056-03B2-4FEA-A01C-A932E93F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F896-CED7-460B-B4EC-1210D27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43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40CEE-D1F3-480A-A3B1-24B65AA1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B18C69-15F9-4384-B749-4C3D50CA0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47426-A83C-410B-82AB-9A9523DD6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36D9CD-9E2A-4A7D-A1B7-8FBBA920A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ECB2B5-288E-4BE2-A7F2-BC786467A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4A818F-A4AE-438D-B393-077875B0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B08A-2C77-4F50-9233-104336E26DE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F4192E-0668-46CD-AE79-BAF4D37B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F6F94C-36B4-4757-89B0-F676B969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F896-CED7-460B-B4EC-1210D27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73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35AD8-0C2C-436F-9EAA-432B0C56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957C73-6D45-4FE2-BD9D-18907D95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B08A-2C77-4F50-9233-104336E26DE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7B1533-8462-4860-B9E2-CEFE6D5E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408DEB-F1F9-4604-9DFE-2C1AEF3A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F896-CED7-460B-B4EC-1210D27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02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36F8F8-C5F9-4F39-A93A-414282A8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B08A-2C77-4F50-9233-104336E26DE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B553E4-C514-46B7-9AFE-EB53EE3A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72878F-9287-4656-90F8-1DEB2EA4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F896-CED7-460B-B4EC-1210D27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4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A41FB-1C5D-4AF7-B0FC-B1D4FA02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348F1-EC2C-426F-B68A-1ACF2AE6A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0A72E7-C9EB-462A-99F7-93422A1CA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979852-4470-4EF0-865A-498E3B5D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B08A-2C77-4F50-9233-104336E26DE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585828-C0DE-470E-BF67-7EDF2DD3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AAEF45-1FDD-4A17-9CCE-EACEA500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F896-CED7-460B-B4EC-1210D27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2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A21F0-B895-4D0A-B9F4-54D7E2C0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2A6E2B-F6A9-4DAF-8D20-340D02CFF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BB275D-BDF3-46DB-962D-145A6CD71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A48EB5-59A3-4C52-AE9A-D4DB380B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B08A-2C77-4F50-9233-104336E26DE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FA0F4-B5E7-4D7A-ADF6-13B80ECF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61214-A8B2-4055-ACCD-F3C3ED46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F896-CED7-460B-B4EC-1210D27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46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6531ED-A111-4563-B29E-4E342203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50D02C-57EF-4B0F-B21A-5E2C44E24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500A5-9452-433D-9AC4-18DCF0EF7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BB08A-2C77-4F50-9233-104336E26DE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34D09-8573-4D07-B0CB-D722FFF62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1C4AF-AAE7-4A02-897A-1F7B3819F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0F896-CED7-460B-B4EC-1210D274E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44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A0AF929-8D4D-4E1E-B628-8F67CF07B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12715"/>
              </p:ext>
            </p:extLst>
          </p:nvPr>
        </p:nvGraphicFramePr>
        <p:xfrm>
          <a:off x="0" y="0"/>
          <a:ext cx="12192000" cy="715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8638626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72499924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6586694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4131573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10407019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OSI 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Layer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TCP/IP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Other Protocol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83231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HTTP</a:t>
                      </a:r>
                    </a:p>
                    <a:p>
                      <a:pPr algn="ctr" latinLnBrk="1"/>
                      <a:endParaRPr lang="en-US" altLang="ko-KR" sz="32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SSH, FTP</a:t>
                      </a:r>
                    </a:p>
                    <a:p>
                      <a:pPr algn="ctr" latinLnBrk="1"/>
                      <a:r>
                        <a:rPr lang="en-US" altLang="ko-KR" sz="3200" dirty="0"/>
                        <a:t>Telnet</a:t>
                      </a:r>
                    </a:p>
                    <a:p>
                      <a:pPr algn="ctr" latinLnBrk="1"/>
                      <a:r>
                        <a:rPr lang="en-US" altLang="ko-KR" sz="3200" dirty="0"/>
                        <a:t>SMTP</a:t>
                      </a:r>
                    </a:p>
                    <a:p>
                      <a:pPr algn="ctr" latinLnBrk="1"/>
                      <a:r>
                        <a:rPr lang="en-US" altLang="ko-KR" sz="3200" dirty="0"/>
                        <a:t>POP3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35673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21889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75881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UDP,SCTP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97332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IPv6, ARP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1039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HDLC,</a:t>
                      </a:r>
                    </a:p>
                    <a:p>
                      <a:pPr algn="ctr" latinLnBrk="1"/>
                      <a:r>
                        <a:rPr lang="en-US" altLang="ko-KR" sz="3200" dirty="0"/>
                        <a:t>Frame Relay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9219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54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20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3A4D5-230E-4B5C-A1F9-1BBE0CD1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F8884-191A-4B02-8CBF-E2A8B5E1F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9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45</Words>
  <Application>Microsoft Office PowerPoint</Application>
  <PresentationFormat>와이드스크린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hyunjangho</dc:creator>
  <cp:lastModifiedBy>hyunjangho</cp:lastModifiedBy>
  <cp:revision>4</cp:revision>
  <dcterms:created xsi:type="dcterms:W3CDTF">2020-07-12T11:02:52Z</dcterms:created>
  <dcterms:modified xsi:type="dcterms:W3CDTF">2020-07-12T11:31:28Z</dcterms:modified>
</cp:coreProperties>
</file>