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4cf093e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4cf093e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組合語言報告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組員:林士銓、林冠傑、廖本傑、鄧仲恩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指導老師:陳永隆老師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Client  (Python )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傳輸與接收8051資料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操作browser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Client-傳輸與接收8051資料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import serial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ser = serial.Serial(‘COM9’,1200) #與COM9做串流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check = ser.read(1) #讀取8051資料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ser.write(1) #傳輸資料至8051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Client-操作browser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from selenium import webdriver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browser = webdriver.Chrome()  #開啟網頁模擬器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browser.get("http://127.0.0.1:5000/")  #連線目標網頁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browser.execute_script(“fakeSendData();return 1;”) #操作brower js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1056833" y="2869810"/>
            <a:ext cx="1564447" cy="9143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8051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2645313" y="2947181"/>
            <a:ext cx="784274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/>
          <p:nvPr/>
        </p:nvSpPr>
        <p:spPr>
          <a:xfrm rot="10800000">
            <a:off x="2627838" y="3404382"/>
            <a:ext cx="819225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6230123" y="2806505"/>
            <a:ext cx="1916723" cy="98708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471096" y="2869810"/>
            <a:ext cx="1916723" cy="9870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Client(PC)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9104252" y="2806505"/>
            <a:ext cx="1916723" cy="9870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server(PC)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5411852" y="2947181"/>
            <a:ext cx="784274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/>
          <p:nvPr/>
        </p:nvSpPr>
        <p:spPr>
          <a:xfrm rot="10800000">
            <a:off x="5394377" y="3404382"/>
            <a:ext cx="819225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8163367" y="2947181"/>
            <a:ext cx="886742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5"/>
          <p:cNvSpPr/>
          <p:nvPr/>
        </p:nvSpPr>
        <p:spPr>
          <a:xfrm rot="10800000">
            <a:off x="8145891" y="3404381"/>
            <a:ext cx="926259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browser  (Javascript HTML)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與server做連線傳輸(XHR)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基本資料合併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簡易顯示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Browser-基本資料合併</a:t>
            </a: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" y="2265903"/>
            <a:ext cx="11833357" cy="257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Browser-基本資料合併</a:t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90688"/>
            <a:ext cx="8770034" cy="4812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784" y="1414462"/>
            <a:ext cx="121691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Browser-簡易顯示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3341" y="2014537"/>
            <a:ext cx="70008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/>
          <p:nvPr/>
        </p:nvSpPr>
        <p:spPr>
          <a:xfrm>
            <a:off x="1056833" y="2869810"/>
            <a:ext cx="1564447" cy="9143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8051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2645313" y="2947181"/>
            <a:ext cx="784274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0"/>
          <p:cNvSpPr/>
          <p:nvPr/>
        </p:nvSpPr>
        <p:spPr>
          <a:xfrm rot="10800000">
            <a:off x="2627838" y="3404382"/>
            <a:ext cx="819225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6230123" y="2806505"/>
            <a:ext cx="1916723" cy="9870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3471096" y="2869810"/>
            <a:ext cx="1916723" cy="9870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Client(PC)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9104252" y="2806505"/>
            <a:ext cx="1916723" cy="98708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server(PC)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5411852" y="2947181"/>
            <a:ext cx="784274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/>
          <p:nvPr/>
        </p:nvSpPr>
        <p:spPr>
          <a:xfrm rot="10800000">
            <a:off x="5394377" y="3404382"/>
            <a:ext cx="819225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8163367" y="2947181"/>
            <a:ext cx="886742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0"/>
          <p:cNvSpPr/>
          <p:nvPr/>
        </p:nvSpPr>
        <p:spPr>
          <a:xfrm rot="10800000">
            <a:off x="8145891" y="3404381"/>
            <a:ext cx="926259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server  (Python Flask Server)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接收與傳輸資料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規則判斷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1524000" y="609175"/>
            <a:ext cx="1788300" cy="863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動機</a:t>
            </a:r>
            <a:endParaRPr sz="4000"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524000" y="1642000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這次的期末專題，透過這學期課程所學，我們想說可以用8051、server、client三方串接完成一個可多人連線的遊戲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ctrTitle"/>
          </p:nvPr>
        </p:nvSpPr>
        <p:spPr>
          <a:xfrm>
            <a:off x="1524000" y="3297700"/>
            <a:ext cx="1788300" cy="863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目的</a:t>
            </a:r>
            <a:endParaRPr sz="4000"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>
            <a:off x="1524000" y="4484725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本來是要做麻將，不過討論之後發現麻將在完成上有相當得困難所以改成了撲克牌，主要是希望能完成個多人同時進行的遊戲這樣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Server-基本flask 框架</a:t>
            </a:r>
            <a:endParaRPr/>
          </a:p>
        </p:txBody>
      </p:sp>
      <p:pic>
        <p:nvPicPr>
          <p:cNvPr id="248" name="Google Shape;248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2161721"/>
            <a:ext cx="13653274" cy="3286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Server-規則判斷</a:t>
            </a:r>
            <a:endParaRPr/>
          </a:p>
        </p:txBody>
      </p:sp>
      <p:sp>
        <p:nvSpPr>
          <p:cNvPr id="254" name="Google Shape;254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簡單來說就是基本的大老二啦,只是我們沒有支援一條龍喔~,因為我討厭運氣很好的人☺,其他的就都有包含了,桐花順&gt;鐵支&gt;所有其他牌型   順子=葫蘆=單張=對子    玩法就是使用8051出牌然後會判斷你出的牌型是否可以,然後再判斷是否比前一種牌型大 判斷過就會讓你出牌了,沒過你就下去吧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AC8DF-257D-4FF7-8B67-84D4C12C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553551-75A9-4234-A950-0647C0B8B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8E9C9C-B5D7-4B8D-89CD-C070DA9FC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2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1056833" y="2869810"/>
            <a:ext cx="1564447" cy="9143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8051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2645313" y="2947181"/>
            <a:ext cx="784274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 rot="10800000">
            <a:off x="2627838" y="3404382"/>
            <a:ext cx="819225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230123" y="2806505"/>
            <a:ext cx="1916723" cy="9870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471096" y="2869810"/>
            <a:ext cx="1916723" cy="9870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Client(PC)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9104252" y="2806505"/>
            <a:ext cx="1916723" cy="9870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server(PC)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5411852" y="2947181"/>
            <a:ext cx="784274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 rot="10800000">
            <a:off x="5394377" y="3404382"/>
            <a:ext cx="819225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8163367" y="2947181"/>
            <a:ext cx="886742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 rot="10800000">
            <a:off x="8145891" y="3404381"/>
            <a:ext cx="926259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928469" y="2869810"/>
            <a:ext cx="1692812" cy="98708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8051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2645313" y="2947181"/>
            <a:ext cx="784274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 rot="10800000">
            <a:off x="2627838" y="3404382"/>
            <a:ext cx="819225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6230123" y="2806505"/>
            <a:ext cx="1916723" cy="9870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471096" y="2869810"/>
            <a:ext cx="1916723" cy="9870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Client(PC)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9104252" y="2806505"/>
            <a:ext cx="1916723" cy="9870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server(PC)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5411852" y="2947181"/>
            <a:ext cx="784274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 rot="10800000">
            <a:off x="5394377" y="3404382"/>
            <a:ext cx="819225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8163367" y="2947181"/>
            <a:ext cx="886742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 rot="10800000">
            <a:off x="8145891" y="3404381"/>
            <a:ext cx="926259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8051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傳輸與接收電腦資料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顯示圖像資料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Array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8051-傳輸與接收電腦資料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8051的連線主要分作三個部分</a:t>
            </a:r>
            <a:endParaRPr sz="24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傳送</a:t>
            </a:r>
            <a:endParaRPr sz="2400" b="1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當按鈕被按下時，傳送’0’給伺服器</a:t>
            </a:r>
            <a:endParaRPr sz="2000"/>
          </a:p>
          <a:p>
            <a:pPr marL="228600" lvl="0" indent="-76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接收</a:t>
            </a:r>
            <a:endParaRPr sz="2400" b="1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接收從電腦傳回來的訊息並存到暫存器A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判斷接收</a:t>
            </a:r>
            <a:endParaRPr sz="2400" b="1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由於接收電腦資訊的暫存器只有4bit，因此只能接受16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種變化，在這邊判斷傳回來的代碼為何，進入DICK0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執行程式or繼續判斷代碼。</a:t>
            </a:r>
            <a:endParaRPr sz="2000"/>
          </a:p>
          <a:p>
            <a:pPr marL="228600" lvl="0" indent="-76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86208" y="5300541"/>
            <a:ext cx="4134427" cy="876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6208" y="3791715"/>
            <a:ext cx="5029902" cy="743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6208" y="2351406"/>
            <a:ext cx="2391109" cy="91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86208" y="4503259"/>
            <a:ext cx="3953427" cy="2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8051-顯示圖像資料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設定lcd面板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清空面板資料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暫存器A清空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將db的資料存入dbtr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dbtr資料丟入lcd面板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清空dbtr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8051-Array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在組合語言中存取陣列的元素值並非像 C 或其他高階語言一樣使用中括號(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)加索引的方式 而是必須要清楚指定 memory address以呼叫數值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接著將server端傳入的數值放入array內，再使用暫存器把數值存成花色跟數字到db已完成顯示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914401" y="2869810"/>
            <a:ext cx="1706880" cy="9870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8051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2645313" y="2947181"/>
            <a:ext cx="784274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/>
          <p:nvPr/>
        </p:nvSpPr>
        <p:spPr>
          <a:xfrm rot="10800000">
            <a:off x="2627838" y="3404382"/>
            <a:ext cx="819225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230123" y="2806505"/>
            <a:ext cx="1916723" cy="9870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3471096" y="2869810"/>
            <a:ext cx="1916723" cy="98708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Client(PC)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9104252" y="2806505"/>
            <a:ext cx="1916723" cy="9870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server(PC)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5411852" y="2947181"/>
            <a:ext cx="784274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/>
          <p:nvPr/>
        </p:nvSpPr>
        <p:spPr>
          <a:xfrm rot="10800000">
            <a:off x="5394377" y="3404382"/>
            <a:ext cx="819225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8163367" y="2947181"/>
            <a:ext cx="886742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/>
          <p:nvPr/>
        </p:nvSpPr>
        <p:spPr>
          <a:xfrm rot="10800000">
            <a:off x="8145891" y="3404381"/>
            <a:ext cx="926259" cy="2954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寬螢幕</PresentationFormat>
  <Paragraphs>82</Paragraphs>
  <Slides>22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佈景主題</vt:lpstr>
      <vt:lpstr>組合語言報告</vt:lpstr>
      <vt:lpstr>動機</vt:lpstr>
      <vt:lpstr>PowerPoint 簡報</vt:lpstr>
      <vt:lpstr>PowerPoint 簡報</vt:lpstr>
      <vt:lpstr>8051</vt:lpstr>
      <vt:lpstr>8051-傳輸與接收電腦資料</vt:lpstr>
      <vt:lpstr>8051-顯示圖像資料</vt:lpstr>
      <vt:lpstr>8051-Array</vt:lpstr>
      <vt:lpstr>PowerPoint 簡報</vt:lpstr>
      <vt:lpstr>Client  (Python )</vt:lpstr>
      <vt:lpstr>Client-傳輸與接收8051資料</vt:lpstr>
      <vt:lpstr>Client-操作browser</vt:lpstr>
      <vt:lpstr>PowerPoint 簡報</vt:lpstr>
      <vt:lpstr>browser  (Javascript HTML)</vt:lpstr>
      <vt:lpstr>Browser-基本資料合併</vt:lpstr>
      <vt:lpstr>Browser-基本資料合併</vt:lpstr>
      <vt:lpstr>Browser-簡易顯示</vt:lpstr>
      <vt:lpstr>PowerPoint 簡報</vt:lpstr>
      <vt:lpstr>server  (Python Flask Server)</vt:lpstr>
      <vt:lpstr>Server-基本flask 框架</vt:lpstr>
      <vt:lpstr>Server-規則判斷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組合語言報告</dc:title>
  <cp:lastModifiedBy>JOE</cp:lastModifiedBy>
  <cp:revision>1</cp:revision>
  <dcterms:modified xsi:type="dcterms:W3CDTF">2019-01-13T14:23:14Z</dcterms:modified>
</cp:coreProperties>
</file>