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E821C-14D7-45E8-9C5A-1A9D5820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83656D-8E82-47DC-B1BA-5C3C97C3D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C66D3-4DCA-4476-BFE6-B4AF6DAB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288B-EDE1-4100-9EBF-0B242422F66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CEBDDE-CB7F-40E2-849B-FC56935C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209A4-B47C-43B8-9F11-9D688552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B58-A717-4104-B41E-66DDA63EFF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88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6C7A2-101B-451D-9497-1E962444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9F1258-FA0A-401A-AB5A-016650738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6476FE-4174-407C-917D-1EC2F4E7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288B-EDE1-4100-9EBF-0B242422F66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D7F71-760F-4A6B-860E-B10BD379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6317BB-6B25-4F76-B33C-DF2A4673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B58-A717-4104-B41E-66DDA63EFF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6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23DFE5-F1C5-4C5A-ADA0-0273A42FD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04F059-ADD3-48F7-BFF3-840774C45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81CD5F-A73C-401E-B5F4-3A6A3FC2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288B-EDE1-4100-9EBF-0B242422F66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24F80E-C2E2-4499-8982-2E1EF831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4F14E1-84E5-4FE1-92CF-62644567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B58-A717-4104-B41E-66DDA63EFF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33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830B1-AD02-41BD-AA4E-D59921CC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8AAA7-89D2-4106-A950-F2EC74BC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3E8D8B-1556-4568-9F20-732F90AF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288B-EDE1-4100-9EBF-0B242422F66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B4F9A1-7884-42C5-A9FF-2B5AE209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19BE80-E94D-42CC-9E06-C56B3534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B58-A717-4104-B41E-66DDA63EFF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00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F0CDC-46B1-495A-93DA-7D1D5D83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C4BD75-A416-4143-800A-654CC3C0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1D6BCD-A2B4-4D5B-ACB2-F98A4FE7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288B-EDE1-4100-9EBF-0B242422F66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D068D5-B4C2-47BA-B22B-28564EA6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FB2E7C-153A-4897-9D8D-F0CF22A9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B58-A717-4104-B41E-66DDA63EFF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44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EEABB-2896-4E89-874E-7D7E79DD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9E456-EA98-4754-B454-F370D9C90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7761B1-051A-42CD-97EC-5B8535C00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C56209-3071-45A9-ABF5-ED3BFB7C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288B-EDE1-4100-9EBF-0B242422F66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C77200-9BC9-4958-82CC-1D594667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513811-8CFE-42B7-9A54-340E2C80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B58-A717-4104-B41E-66DDA63EFF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13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99CCC-F332-4964-93E9-51DE3556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1B2411-2B59-4007-9856-42F02CBD6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29C9F3-E529-4C80-96B0-7473712B4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EF5DCE-35B9-455F-A382-A15CE0B41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4D8B59-EC5C-4C97-BF20-941847204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E0C8FF-3957-4831-8369-D71CF2D5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288B-EDE1-4100-9EBF-0B242422F66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9D33C3-0ED1-4FC6-81A7-8C5A84DA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66874E-2C06-4FF6-A4E4-972B30CB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B58-A717-4104-B41E-66DDA63EFF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95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2D0E4-AF03-46CC-868A-5BCE6E31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8375C3-DF4E-4FCA-8948-171A04F5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288B-EDE1-4100-9EBF-0B242422F66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0DA2DA-91D7-4C43-8FA5-B1BDD432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FF398C-5C47-48AC-B9F8-AD93FF32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B58-A717-4104-B41E-66DDA63EFF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76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1AAB9E-80DD-4B3C-A1F1-2A9AED93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288B-EDE1-4100-9EBF-0B242422F66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792D76-4682-41B6-935A-AD401550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F051E9-01C9-4ED2-B5E7-5AFC46DA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B58-A717-4104-B41E-66DDA63EFF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5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FFCC3-93E0-49CD-8571-F62995D2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3BA6FF-8648-4911-BCFF-662C07B9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7A5224-AFA6-4834-BEFF-9598C8E8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BDD9DF-2566-410F-9B5A-7F51800C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288B-EDE1-4100-9EBF-0B242422F66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8EB358-8E66-4500-ADE6-879990DE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6A29F7-6B30-45B1-A618-3BFAB6F0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B58-A717-4104-B41E-66DDA63EFF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44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3AF75-39B1-4294-886D-365AB2DC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A211C3-629E-4A03-BB0E-FFEAE3A1D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66974B-D25E-4996-918C-2E5ED62F6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2F9DDE-A3DA-4292-8139-B1F12D77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288B-EDE1-4100-9EBF-0B242422F66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C87C4A-570B-4B6B-8701-665AFA2D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08468F-FBB3-4BB9-BAF5-70BE1473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B58-A717-4104-B41E-66DDA63EFF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31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90FB7F-6DFB-4A83-8CDD-3C3302C5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A9B045-D1C5-4DBB-83E2-CFB53047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A2E64-E251-4F9D-B740-A5EE794CB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1288B-EDE1-4100-9EBF-0B242422F66C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5741EC-91D7-4086-BE64-336EF5C23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DDDD44-04F5-4A32-ADD0-5D2A8701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0B58-A717-4104-B41E-66DDA63EFF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50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7EA2C-B73D-47BD-B85F-5183B321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875D87-FA68-489F-9D22-533822A1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Face Detection</a:t>
            </a:r>
            <a:r>
              <a:rPr lang="zh-TW" altLang="en-US" dirty="0"/>
              <a:t> </a:t>
            </a:r>
            <a:r>
              <a:rPr lang="en-US" altLang="zh-TW" dirty="0"/>
              <a:t>Model : MTCNN</a:t>
            </a:r>
          </a:p>
          <a:p>
            <a:pPr lvl="1"/>
            <a:r>
              <a:rPr lang="en-US" altLang="zh-TW" dirty="0"/>
              <a:t>P-Net</a:t>
            </a:r>
          </a:p>
          <a:p>
            <a:pPr lvl="1"/>
            <a:r>
              <a:rPr lang="en-US" altLang="zh-TW" dirty="0"/>
              <a:t>O-Net</a:t>
            </a:r>
          </a:p>
          <a:p>
            <a:pPr lvl="1"/>
            <a:r>
              <a:rPr lang="en-US" altLang="zh-TW" dirty="0"/>
              <a:t>R-Net</a:t>
            </a:r>
          </a:p>
          <a:p>
            <a:r>
              <a:rPr lang="en-US" altLang="zh-TW" dirty="0"/>
              <a:t>Face Recognition : Inception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09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6B0C6-1826-461F-BB30-F10E886A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832" y="365125"/>
            <a:ext cx="5649967" cy="1325563"/>
          </a:xfrm>
        </p:spPr>
        <p:txBody>
          <a:bodyPr/>
          <a:lstStyle/>
          <a:p>
            <a:r>
              <a:rPr lang="en-US" altLang="zh-TW" dirty="0"/>
              <a:t>MTCNN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C6DA0-6916-4262-8CF2-5B654F3D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070" y="1825625"/>
            <a:ext cx="5729729" cy="2605939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2C0D44-1F68-403D-A2FA-2397EFD3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82" y="0"/>
            <a:ext cx="5743714" cy="22849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976C83D-D76F-4F05-8DFC-AF986AB4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82" y="2263956"/>
            <a:ext cx="5663953" cy="2171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69643B6-6614-428E-B788-161E0B837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882" y="4431564"/>
            <a:ext cx="11287890" cy="246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7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ABEB4-FC7B-4FC9-8933-3827B843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MTCNN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7C168C-3B4D-4517-982D-5917BA30F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396"/>
            <a:ext cx="5838964" cy="2838666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5F4F08-F220-4D87-A3AC-ADCEB65F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365125"/>
            <a:ext cx="55245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12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7E3AC-6EFD-4B77-A1C3-60AEDC41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Non-maximum Suppression</a:t>
            </a:r>
            <a:r>
              <a:rPr lang="zh-TW" altLang="en-US" dirty="0"/>
              <a:t> </a:t>
            </a:r>
            <a:r>
              <a:rPr lang="en-US" altLang="zh-TW" dirty="0"/>
              <a:t>(NMS)</a:t>
            </a:r>
            <a:br>
              <a:rPr lang="en-US" altLang="zh-TW" dirty="0"/>
            </a:br>
            <a:r>
              <a:rPr lang="zh-TW" altLang="en-US" dirty="0"/>
              <a:t>非極大值抑制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328827-4A1D-463F-860F-6C8F837863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3" y="1690687"/>
            <a:ext cx="10429638" cy="486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55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15B40-F02A-49B1-BBB9-5EA04F0F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8" y="365125"/>
            <a:ext cx="5067301" cy="1325563"/>
          </a:xfrm>
        </p:spPr>
        <p:txBody>
          <a:bodyPr/>
          <a:lstStyle/>
          <a:p>
            <a:r>
              <a:rPr lang="en-US" altLang="zh-TW" dirty="0"/>
              <a:t>Flask 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FBBD41-A100-4141-A6C8-2656EB05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0" y="1825625"/>
            <a:ext cx="5067300" cy="4351338"/>
          </a:xfrm>
        </p:spPr>
        <p:txBody>
          <a:bodyPr/>
          <a:lstStyle/>
          <a:p>
            <a:r>
              <a:rPr lang="en-US" altLang="zh-TW" dirty="0"/>
              <a:t>Detect </a:t>
            </a:r>
            <a:r>
              <a:rPr lang="zh-TW" altLang="en-US" dirty="0"/>
              <a:t>框選人臉</a:t>
            </a:r>
            <a:endParaRPr lang="en-US" altLang="zh-TW" dirty="0"/>
          </a:p>
          <a:p>
            <a:r>
              <a:rPr lang="en-US" altLang="zh-TW" dirty="0"/>
              <a:t>Judge</a:t>
            </a:r>
            <a:r>
              <a:rPr lang="zh-TW" altLang="en-US" dirty="0"/>
              <a:t> 抽取人臉特偵並辨識</a:t>
            </a:r>
            <a:endParaRPr lang="en-US" altLang="zh-TW" dirty="0"/>
          </a:p>
          <a:p>
            <a:r>
              <a:rPr lang="en-US" altLang="zh-TW" dirty="0"/>
              <a:t>Register</a:t>
            </a:r>
            <a:r>
              <a:rPr lang="zh-TW" altLang="en-US" dirty="0"/>
              <a:t> 註冊人臉特偵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3B79EE-03BB-496E-9EDC-77E5873E3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65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7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使用模型</vt:lpstr>
      <vt:lpstr>MTCNN</vt:lpstr>
      <vt:lpstr>MTCNN</vt:lpstr>
      <vt:lpstr>Non-maximum Suppression (NMS) 非極大值抑制</vt:lpstr>
      <vt:lpstr>Flask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endman100</dc:creator>
  <cp:lastModifiedBy>endman100</cp:lastModifiedBy>
  <cp:revision>6</cp:revision>
  <dcterms:created xsi:type="dcterms:W3CDTF">2020-01-06T07:17:28Z</dcterms:created>
  <dcterms:modified xsi:type="dcterms:W3CDTF">2020-01-06T07:59:12Z</dcterms:modified>
</cp:coreProperties>
</file>