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93" r:id="rId5"/>
    <p:sldId id="294" r:id="rId6"/>
    <p:sldId id="295" r:id="rId7"/>
    <p:sldId id="296" r:id="rId8"/>
    <p:sldId id="297" r:id="rId9"/>
    <p:sldId id="298" r:id="rId10"/>
    <p:sldId id="29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仲恩 鄧" initials="仲恩" lastIdx="1" clrIdx="0">
    <p:extLst>
      <p:ext uri="{19B8F6BF-5375-455C-9EA6-DF929625EA0E}">
        <p15:presenceInfo xmlns:p15="http://schemas.microsoft.com/office/powerpoint/2012/main" userId="a30019152af3c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91ED80-3A7E-4E86-B0CE-8725FF3B483F}">
  <a:tblStyle styleId="{0C91ED80-3A7E-4E86-B0CE-8725FF3B48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8337" autoAdjust="0"/>
  </p:normalViewPr>
  <p:slideViewPr>
    <p:cSldViewPr snapToGrid="0">
      <p:cViewPr varScale="1">
        <p:scale>
          <a:sx n="118" d="100"/>
          <a:sy n="118" d="100"/>
        </p:scale>
        <p:origin x="1512" y="84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44437607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144437607e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144437607e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44437607e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44437607e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144437607e_2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39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1.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labeled images</a:t>
            </a:r>
            <a:r>
              <a:rPr lang="zh-TW" altLang="en-US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不好取得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sz="1100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conceptually simple: they remove a portion of the data and learn to predict the removed content. These methods now enable training of generalizable NLP models containing over one hundred billion parameters.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53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dirty="0"/>
              <a:t>1.VIT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dirty="0"/>
              <a:t>2.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去除幾個單詞即會造成理解上的困難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altLang="zh-TW" b="0" i="0" dirty="0">
                <a:effectLst/>
                <a:latin typeface="Arial" panose="020B0604020202020204" pitchFamily="34" charset="0"/>
              </a:rPr>
              <a:t>a missing patch can be recovered from neighboring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patche</a:t>
            </a:r>
            <a:endParaRPr lang="en-US" altLang="zh-TW" b="0" i="0" dirty="0"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為了學到更好的特偵 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masking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avery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highportion</a:t>
            </a:r>
            <a:r>
              <a:rPr lang="en-US" altLang="zh-TW" b="0" i="0" dirty="0">
                <a:effectLst/>
                <a:latin typeface="Arial" panose="020B0604020202020204" pitchFamily="34" charset="0"/>
              </a:rPr>
              <a:t> of random patches.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b="0" i="0" dirty="0">
                <a:effectLst/>
                <a:latin typeface="Arial" panose="020B0604020202020204" pitchFamily="34" charset="0"/>
              </a:rPr>
              <a:t>這個策略需要還原刪除部分 也因此創造具有挑戰性的自監督任務 強迫模型必須理解高維特偵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68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zh-TW" altLang="en-US" dirty="0"/>
              <a:t>轉移</a:t>
            </a: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849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653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4437607e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144437607e_2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38" name="Google Shape;138;g1144437607e_2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368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44437607e_2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g1144437607e_2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1681046"/>
            <a:ext cx="9144000" cy="1781407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453397" y="1891912"/>
            <a:ext cx="576383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Masked Autoencoders Are Scalable Vision Learners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0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7918133" y="2326072"/>
            <a:ext cx="1225868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25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9CC3BF4-A668-43E6-BE40-2C5FBAC0440D}"/>
              </a:ext>
            </a:extLst>
          </p:cNvPr>
          <p:cNvSpPr txBox="1"/>
          <p:nvPr/>
        </p:nvSpPr>
        <p:spPr>
          <a:xfrm>
            <a:off x="7891531" y="460666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鄧仲恩</a:t>
            </a: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488387-EF76-400C-9D06-28349ECC7DC9}"/>
              </a:ext>
            </a:extLst>
          </p:cNvPr>
          <p:cNvSpPr txBox="1"/>
          <p:nvPr/>
        </p:nvSpPr>
        <p:spPr>
          <a:xfrm>
            <a:off x="6705108" y="3133446"/>
            <a:ext cx="1213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chemeClr val="bg1"/>
                </a:solidFill>
                <a:effectLst/>
                <a:latin typeface="BlinkMacSystemFont"/>
              </a:rPr>
              <a:t>2021</a:t>
            </a: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2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Outline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Related Work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Method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Experiments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Conclusion</a:t>
            </a:r>
            <a:endParaRPr sz="2400" b="1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0" y="1681046"/>
            <a:ext cx="9144000" cy="17814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2154300" y="2197432"/>
            <a:ext cx="4835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3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lang="zh-TW" altLang="en-US" sz="1700" b="1" dirty="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0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7918133" y="2326072"/>
            <a:ext cx="1225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9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5434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4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Deep learning today can easily overfit million of images and begin to demand </a:t>
            </a:r>
            <a:r>
              <a:rPr lang="en-US" altLang="zh-TW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often publicly inaccessible</a:t>
            </a:r>
            <a:r>
              <a:rPr lang="en-US" sz="200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labeled images.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NLP solve this problem 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by self-supervised pretraining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.  The solutions based on autoregressive language modeling(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GPT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 and masked autoencoding (</a:t>
            </a:r>
            <a:r>
              <a:rPr lang="en-US" altLang="zh-TW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BERT</a:t>
            </a:r>
            <a:r>
              <a:rPr lang="en-US" sz="2000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55811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5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Autoencoding methods is</a:t>
            </a:r>
            <a:r>
              <a:rPr lang="zh-TW" altLang="en-US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success in BERT, but progress in vision lags behind NLP.</a:t>
            </a:r>
            <a:br>
              <a:rPr lang="en-US" altLang="zh-TW" b="1" dirty="0">
                <a:solidFill>
                  <a:schemeClr val="tx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 altLang="zh-TW" b="1" u="sng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what makes masked autoencoding different between vision and language?</a:t>
            </a:r>
          </a:p>
          <a:p>
            <a:pPr marL="1397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US" altLang="zh-TW" u="sng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CNN were dominant in vision over the last decade. Convolutions operate on regular grids and it is not easily put mask tokens(BERT)</a:t>
            </a:r>
            <a:r>
              <a:rPr lang="zh-TW" altLang="en-US" dirty="0">
                <a:solidFill>
                  <a:schemeClr val="tx1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</a:rPr>
              <a:t>or positional embeddings. 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Microsoft JhengHei"/>
                <a:ea typeface="Microsoft JhengHei"/>
                <a:sym typeface="Microsoft JhengHei"/>
              </a:rPr>
              <a:t>Languages are highly semantic and information-dense. Images with heavy spatial redundancy.</a:t>
            </a: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i="0" dirty="0">
                <a:effectLst/>
                <a:latin typeface="Arial" panose="020B0604020202020204" pitchFamily="34" charset="0"/>
              </a:rPr>
              <a:t>In vision, autoencoder’s decode output a lower semantic level than recognition tasks. Contrast to language, decoder predicts missing words that contain rich semantic information.</a:t>
            </a:r>
            <a:endParaRPr lang="en-US" altLang="zh-TW" dirty="0">
              <a:solidFill>
                <a:schemeClr val="tx1"/>
              </a:solidFill>
              <a:latin typeface="Microsoft JhengHei"/>
              <a:ea typeface="Microsoft JhengHei"/>
              <a:sym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8935206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6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56334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Introduction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-</a:t>
            </a:r>
            <a:r>
              <a:rPr lang="zh-TW" alt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altLang="zh-TW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masked  autoencoder (MAE)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-134923" y="757186"/>
            <a:ext cx="540356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Masks random patches and reconstructs missing 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Asymmetric</a:t>
            </a:r>
            <a:r>
              <a:rPr lang="zh-TW" altLang="en-US" dirty="0"/>
              <a:t> </a:t>
            </a:r>
            <a:r>
              <a:rPr lang="en-US" altLang="zh-TW" dirty="0"/>
              <a:t>encoder-decoder design.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Encoder on visible</a:t>
            </a:r>
            <a:r>
              <a:rPr lang="zh-TW" altLang="en-US" dirty="0"/>
              <a:t> </a:t>
            </a:r>
            <a:r>
              <a:rPr lang="en-US" altLang="zh-TW" dirty="0"/>
              <a:t>patches.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Decoder reconstructs latent representation along with mask tokens.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With MAE pre-training, </a:t>
            </a:r>
            <a:r>
              <a:rPr lang="en-US" altLang="zh-TW" dirty="0" err="1"/>
              <a:t>ViT</a:t>
            </a:r>
            <a:r>
              <a:rPr lang="en-US" altLang="zh-TW" dirty="0"/>
              <a:t>-Large/-Huge achieve 87.8% when finetuned on ImageNet-1K.</a:t>
            </a:r>
          </a:p>
          <a:p>
            <a:pPr marL="368300" lvl="0" indent="-228600">
              <a:lnSpc>
                <a:spcPct val="1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altLang="zh-TW" dirty="0"/>
              <a:t>Transfer learning on object detection, instance segmentation, and semantic segmentation achieves better results than its supervised pretrain.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E190DBE-2D00-417A-95B4-3FCF82AF7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43" y="612732"/>
            <a:ext cx="3814776" cy="21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2498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7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Masked language modeling  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</p:spTree>
    <p:extLst>
      <p:ext uri="{BB962C8B-B14F-4D97-AF65-F5344CB8AC3E}">
        <p14:creationId xmlns:p14="http://schemas.microsoft.com/office/powerpoint/2010/main" val="198640155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6"/>
          <p:cNvCxnSpPr/>
          <p:nvPr/>
        </p:nvCxnSpPr>
        <p:spPr>
          <a:xfrm rot="10800000">
            <a:off x="471906" y="672952"/>
            <a:ext cx="82002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100"/>
              <a:t>8</a:t>
            </a:fld>
            <a:endParaRPr sz="1100"/>
          </a:p>
        </p:txBody>
      </p:sp>
      <p:sp>
        <p:nvSpPr>
          <p:cNvPr id="144" name="Google Shape;144;p26"/>
          <p:cNvSpPr txBox="1"/>
          <p:nvPr/>
        </p:nvSpPr>
        <p:spPr>
          <a:xfrm>
            <a:off x="368600" y="246125"/>
            <a:ext cx="7941920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-US" sz="2100" b="1" dirty="0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Related Work - Autoencoding</a:t>
            </a:r>
            <a:endParaRPr sz="2100" b="1" dirty="0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71900" y="736201"/>
            <a:ext cx="742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71900" y="886850"/>
            <a:ext cx="8252100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BERT and GPT are highly successful methods for pre-training in NLP. 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Microsoft JhengHei"/>
              <a:buAutoNum type="arabicPeriod"/>
            </a:pPr>
            <a:r>
              <a:rPr lang="en-US" altLang="zh-TW" dirty="0"/>
              <a:t>These methods hold out a portion of the input sequence and train models to predict the missing content. </a:t>
            </a:r>
          </a:p>
        </p:txBody>
      </p:sp>
    </p:spTree>
    <p:extLst>
      <p:ext uri="{BB962C8B-B14F-4D97-AF65-F5344CB8AC3E}">
        <p14:creationId xmlns:p14="http://schemas.microsoft.com/office/powerpoint/2010/main" val="25720578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/>
        </p:nvSpPr>
        <p:spPr>
          <a:xfrm>
            <a:off x="4312990" y="4919588"/>
            <a:ext cx="518100" cy="238500"/>
          </a:xfrm>
          <a:prstGeom prst="rect">
            <a:avLst/>
          </a:prstGeom>
          <a:solidFill>
            <a:srgbClr val="08244A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1"/>
          <p:cNvSpPr txBox="1"/>
          <p:nvPr/>
        </p:nvSpPr>
        <p:spPr>
          <a:xfrm>
            <a:off x="446017" y="295050"/>
            <a:ext cx="8048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報告完畢 </a:t>
            </a:r>
            <a:r>
              <a:rPr lang="zh-TW" sz="27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END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539036" y="1182847"/>
            <a:ext cx="4586400" cy="0"/>
          </a:xfrm>
          <a:prstGeom prst="straightConnector1">
            <a:avLst/>
          </a:prstGeom>
          <a:noFill/>
          <a:ln w="38100" cap="flat" cmpd="sng">
            <a:solidFill>
              <a:srgbClr val="0824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8" name="Google Shape;678;p61"/>
          <p:cNvSpPr txBox="1">
            <a:spLocks noGrp="1"/>
          </p:cNvSpPr>
          <p:nvPr>
            <p:ph type="sldNum" idx="12"/>
          </p:nvPr>
        </p:nvSpPr>
        <p:spPr>
          <a:xfrm>
            <a:off x="3543300" y="490466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679" name="Google Shape;679;p61"/>
          <p:cNvSpPr txBox="1"/>
          <p:nvPr/>
        </p:nvSpPr>
        <p:spPr>
          <a:xfrm>
            <a:off x="1527902" y="2437175"/>
            <a:ext cx="60882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000" b="1">
                <a:solidFill>
                  <a:srgbClr val="08244A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謝謝 Thank You</a:t>
            </a:r>
            <a:endParaRPr sz="2700" b="1">
              <a:solidFill>
                <a:srgbClr val="08244A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80" name="Google Shape;680;p61"/>
          <p:cNvSpPr txBox="1"/>
          <p:nvPr/>
        </p:nvSpPr>
        <p:spPr>
          <a:xfrm>
            <a:off x="7422919" y="4868275"/>
            <a:ext cx="16605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NTUST GAMELab</a:t>
            </a:r>
            <a:endParaRPr sz="11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444</Words>
  <Application>Microsoft Office PowerPoint</Application>
  <PresentationFormat>如螢幕大小 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BlinkMacSystemFont</vt:lpstr>
      <vt:lpstr>Microsoft JhengHei</vt:lpstr>
      <vt:lpstr>Arial</vt:lpstr>
      <vt:lpstr>Calibri</vt:lpstr>
      <vt:lpstr>Consolas</vt:lpstr>
      <vt:lpstr>Simple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鄧仲恩</cp:lastModifiedBy>
  <cp:revision>88</cp:revision>
  <dcterms:modified xsi:type="dcterms:W3CDTF">2022-06-30T05:21:09Z</dcterms:modified>
</cp:coreProperties>
</file>