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6" r:id="rId3"/>
    <p:sldId id="257" r:id="rId4"/>
    <p:sldId id="293" r:id="rId5"/>
    <p:sldId id="294" r:id="rId6"/>
    <p:sldId id="295" r:id="rId7"/>
    <p:sldId id="29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仲恩 鄧" initials="仲恩" lastIdx="1" clrIdx="0">
    <p:extLst>
      <p:ext uri="{19B8F6BF-5375-455C-9EA6-DF929625EA0E}">
        <p15:presenceInfo xmlns:p15="http://schemas.microsoft.com/office/powerpoint/2012/main" userId="a30019152af3c3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91ED80-3A7E-4E86-B0CE-8725FF3B483F}">
  <a:tblStyle styleId="{0C91ED80-3A7E-4E86-B0CE-8725FF3B48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78337" autoAdjust="0"/>
  </p:normalViewPr>
  <p:slideViewPr>
    <p:cSldViewPr snapToGrid="0">
      <p:cViewPr varScale="1">
        <p:scale>
          <a:sx n="118" d="100"/>
          <a:sy n="118" d="100"/>
        </p:scale>
        <p:origin x="1512" y="84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4437607e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144437607e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144437607e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393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1.</a:t>
            </a:r>
            <a:r>
              <a:rPr lang="en-US" altLang="zh-TW" sz="110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labeled images</a:t>
            </a:r>
            <a:r>
              <a:rPr lang="zh-TW" altLang="en-US" sz="110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不好取得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2.</a:t>
            </a:r>
            <a:r>
              <a:rPr lang="en-US" altLang="zh-TW" sz="110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conceptually simple: they remove a portion of the data and learn to predict the removed content. These methods now enable training of generalizable NLP models containing over one hundred billion parameters.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653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dirty="0"/>
              <a:t>1.VIT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2.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altLang="en-US" b="0" i="0" dirty="0">
                <a:effectLst/>
                <a:latin typeface="Arial" panose="020B0604020202020204" pitchFamily="34" charset="0"/>
              </a:rPr>
              <a:t>去除幾個單詞即會造成理解上的困難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a missing patch can be recovered from neighboring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patche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altLang="en-US" b="0" i="0" dirty="0">
                <a:effectLst/>
                <a:latin typeface="Arial" panose="020B0604020202020204" pitchFamily="34" charset="0"/>
              </a:rPr>
              <a:t>為了學到更好的特偵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masking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avery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highportion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of random patches.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altLang="en-US" b="0" i="0" dirty="0">
                <a:effectLst/>
                <a:latin typeface="Arial" panose="020B0604020202020204" pitchFamily="34" charset="0"/>
              </a:rPr>
              <a:t>這個策略需要還原刪除部分 也因此創造具有挑戰性的自監督任務 強迫模型必須理解高維特偵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4680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44437607e_2_3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g1144437607e_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0" y="1681046"/>
            <a:ext cx="9144000" cy="1781407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453397" y="1891912"/>
            <a:ext cx="5763832" cy="105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Masked Autoencoders Are Scalable Vision Learners</a:t>
            </a:r>
          </a:p>
        </p:txBody>
      </p:sp>
      <p:cxnSp>
        <p:nvCxnSpPr>
          <p:cNvPr id="132" name="Google Shape;132;p25"/>
          <p:cNvCxnSpPr/>
          <p:nvPr/>
        </p:nvCxnSpPr>
        <p:spPr>
          <a:xfrm>
            <a:off x="0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25"/>
          <p:cNvCxnSpPr/>
          <p:nvPr/>
        </p:nvCxnSpPr>
        <p:spPr>
          <a:xfrm>
            <a:off x="7918133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25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9CC3BF4-A668-43E6-BE40-2C5FBAC0440D}"/>
              </a:ext>
            </a:extLst>
          </p:cNvPr>
          <p:cNvSpPr txBox="1"/>
          <p:nvPr/>
        </p:nvSpPr>
        <p:spPr>
          <a:xfrm>
            <a:off x="7891531" y="460666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鄧仲恩</a:t>
            </a: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488387-EF76-400C-9D06-28349ECC7DC9}"/>
              </a:ext>
            </a:extLst>
          </p:cNvPr>
          <p:cNvSpPr txBox="1"/>
          <p:nvPr/>
        </p:nvSpPr>
        <p:spPr>
          <a:xfrm>
            <a:off x="6705108" y="3133446"/>
            <a:ext cx="1213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chemeClr val="bg1"/>
                </a:solidFill>
                <a:effectLst/>
                <a:latin typeface="BlinkMacSystemFont"/>
              </a:rPr>
              <a:t>2021</a:t>
            </a: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Outline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Introduction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Related Work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Method</a:t>
            </a:r>
            <a:endParaRPr lang="en-US" altLang="zh-TW" sz="2400" dirty="0">
              <a:latin typeface="Arial" panose="020B0604020202020204" pitchFamily="34" charset="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Experiments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Conclusion</a:t>
            </a:r>
            <a:endParaRPr sz="2400" b="1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434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4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Deep learning today can easily overfit million of images and begin to demand </a:t>
            </a:r>
            <a:r>
              <a:rPr lang="en-US" altLang="zh-TW" sz="20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often publicly inaccessible</a:t>
            </a:r>
            <a:r>
              <a:rPr lang="en-US" sz="20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labeled images.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NLP solve this problem 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by self-supervised pretraining</a:t>
            </a: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  The solutions based on autoregressive language modeling(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GPT</a:t>
            </a: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 and masked autoencoding (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BERT</a:t>
            </a: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055811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5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Autoencoding methods is</a:t>
            </a:r>
            <a:r>
              <a:rPr lang="zh-TW" altLang="en-US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success in BERT, but progress in vision lags behind NLP.</a:t>
            </a:r>
            <a:br>
              <a:rPr lang="en-US" altLang="zh-TW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b="1" u="sng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what makes masked autoencoding different between vision and language?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altLang="zh-TW" u="sng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683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</a:rPr>
              <a:t>CNN were dominant in vision over the last decade. Convolutions operate on regular grids and it is not easily put mask tokens(BERT)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</a:rPr>
              <a:t>or positional embeddings. </a:t>
            </a:r>
          </a:p>
          <a:p>
            <a:pPr marL="3683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Languages are highly semantic and information-dense. Images with heavy spatial redundancy.</a:t>
            </a:r>
          </a:p>
          <a:p>
            <a:pPr marL="3683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i="0" dirty="0">
                <a:effectLst/>
                <a:latin typeface="Arial" panose="020B0604020202020204" pitchFamily="34" charset="0"/>
              </a:rPr>
              <a:t>In vision, autoencoder’s decode output a lower semantic level than recognition tasks. Contrast to language, decoder predicts missing words that contain rich semantic information.</a:t>
            </a:r>
            <a:endParaRPr lang="en-US" altLang="zh-TW" dirty="0">
              <a:solidFill>
                <a:schemeClr val="tx1"/>
              </a:solidFill>
              <a:latin typeface="Microsoft JhengHei"/>
              <a:ea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88935206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1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61"/>
          <p:cNvSpPr txBox="1"/>
          <p:nvPr/>
        </p:nvSpPr>
        <p:spPr>
          <a:xfrm>
            <a:off x="446017" y="295050"/>
            <a:ext cx="8048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報告完畢 </a:t>
            </a:r>
            <a:r>
              <a:rPr lang="zh-TW" sz="27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 END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677" name="Google Shape;677;p61"/>
          <p:cNvCxnSpPr/>
          <p:nvPr/>
        </p:nvCxnSpPr>
        <p:spPr>
          <a:xfrm>
            <a:off x="539036" y="1182847"/>
            <a:ext cx="45864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8" name="Google Shape;678;p61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  <p:sp>
        <p:nvSpPr>
          <p:cNvPr id="679" name="Google Shape;679;p61"/>
          <p:cNvSpPr txBox="1"/>
          <p:nvPr/>
        </p:nvSpPr>
        <p:spPr>
          <a:xfrm>
            <a:off x="1527902" y="2437175"/>
            <a:ext cx="60882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謝謝 Thank You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80" name="Google Shape;680;p61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291</Words>
  <Application>Microsoft Office PowerPoint</Application>
  <PresentationFormat>如螢幕大小 (16:9)</PresentationFormat>
  <Paragraphs>44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BlinkMacSystemFont</vt:lpstr>
      <vt:lpstr>Microsoft JhengHei</vt:lpstr>
      <vt:lpstr>Arial</vt:lpstr>
      <vt:lpstr>Calibri</vt:lpstr>
      <vt:lpstr>Consolas</vt:lpstr>
      <vt:lpstr>Simple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仲恩 鄧</cp:lastModifiedBy>
  <cp:revision>82</cp:revision>
  <dcterms:modified xsi:type="dcterms:W3CDTF">2022-06-27T19:44:34Z</dcterms:modified>
</cp:coreProperties>
</file>