
<file path=[Content_Types].xml><?xml version="1.0" encoding="utf-8"?>
<Types xmlns="http://schemas.openxmlformats.org/package/2006/content-types">
  <Default Extension="gif" ContentType="image/gif"/>
  <Default Extension="image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325" r:id="rId4"/>
    <p:sldId id="326" r:id="rId5"/>
    <p:sldId id="331" r:id="rId6"/>
    <p:sldId id="327" r:id="rId7"/>
    <p:sldId id="332" r:id="rId8"/>
    <p:sldId id="333" r:id="rId9"/>
    <p:sldId id="328" r:id="rId10"/>
    <p:sldId id="329" r:id="rId11"/>
    <p:sldId id="330" r:id="rId12"/>
    <p:sldId id="334" r:id="rId13"/>
    <p:sldId id="335" r:id="rId14"/>
    <p:sldId id="337" r:id="rId15"/>
    <p:sldId id="336" r:id="rId16"/>
    <p:sldId id="29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1523" autoAdjust="0"/>
  </p:normalViewPr>
  <p:slideViewPr>
    <p:cSldViewPr snapToGrid="0">
      <p:cViewPr varScale="1">
        <p:scale>
          <a:sx n="123" d="100"/>
          <a:sy n="123" d="100"/>
        </p:scale>
        <p:origin x="1362" y="4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具有置換自回歸序列模型的場景文本識別。</a:t>
            </a: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6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44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146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4125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52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52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43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699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更少的参数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省計算量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容易过拟合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相對沒有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öhne"/>
              </a:rPr>
              <a:t>梯度消失问题</a:t>
            </a: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06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42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54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altLang="zh-TW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8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image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image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gi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065938" y="2045241"/>
            <a:ext cx="6652217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蝦談深度學習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技術</a:t>
            </a:r>
            <a:r>
              <a:rPr lang="zh-TW" altLang="en-US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發展史</a:t>
            </a:r>
            <a:endParaRPr lang="en-US" altLang="zh-TW" sz="32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243214-A983-0219-548C-D5CF4B00FA24}"/>
              </a:ext>
            </a:extLst>
          </p:cNvPr>
          <p:cNvSpPr txBox="1"/>
          <p:nvPr/>
        </p:nvSpPr>
        <p:spPr>
          <a:xfrm>
            <a:off x="1453397" y="3566783"/>
            <a:ext cx="4583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Lucida Grande"/>
              </a:rPr>
              <a:t>REPORTER : </a:t>
            </a:r>
            <a:r>
              <a:rPr lang="zh-TW" altLang="en-US" dirty="0"/>
              <a:t>鄧仲恩</a:t>
            </a:r>
          </a:p>
        </p:txBody>
      </p:sp>
      <p:sp>
        <p:nvSpPr>
          <p:cNvPr id="7" name="Google Shape;142;p26">
            <a:extLst>
              <a:ext uri="{FF2B5EF4-FFF2-40B4-BE49-F238E27FC236}">
                <a16:creationId xmlns:a16="http://schemas.microsoft.com/office/drawing/2014/main" id="{CAD2136D-9C07-8412-ACB1-E073BF8A1CD3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Attention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56EF0B-E66B-5F0D-A51A-A042575D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44" y="1369738"/>
            <a:ext cx="4572792" cy="31008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3226CA-2247-C80C-3605-34148A13C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8" y="1980856"/>
            <a:ext cx="3668223" cy="2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26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0958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324112-324C-8578-0361-09FC859D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614"/>
            <a:ext cx="8400081" cy="170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9F51A48-6C2A-9D42-A271-09D5D808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05" y="2571750"/>
            <a:ext cx="4260016" cy="23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9786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0958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MobileNet</a:t>
            </a: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ShuffleNet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1266" name="Picture 2" descr="mobileNet v2 架構問題- Cupoy">
            <a:extLst>
              <a:ext uri="{FF2B5EF4-FFF2-40B4-BE49-F238E27FC236}">
                <a16:creationId xmlns:a16="http://schemas.microsoft.com/office/drawing/2014/main" id="{648E2A8E-BAE4-3F4B-0A65-EAE05C98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51" y="1317010"/>
            <a:ext cx="1917430" cy="315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C1021C0-3917-37B2-E4A9-E40EAC48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11" y="1478101"/>
            <a:ext cx="5782018" cy="29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5428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77113" y="-47822"/>
            <a:ext cx="8566886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2292" name="Picture 4" descr="Transformer Explained | Papers With Code">
            <a:extLst>
              <a:ext uri="{FF2B5EF4-FFF2-40B4-BE49-F238E27FC236}">
                <a16:creationId xmlns:a16="http://schemas.microsoft.com/office/drawing/2014/main" id="{6602E443-DF66-CEA2-8507-5C35FCC9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49" y="808060"/>
            <a:ext cx="2872749" cy="42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693854A-FE01-2435-6518-7FBCA5FE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80873"/>
            <a:ext cx="3376073" cy="21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3EFD7F3-00AE-84F3-4FC3-287CCBB91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08" y="3090824"/>
            <a:ext cx="2872749" cy="1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520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77113" y="-47822"/>
            <a:ext cx="8566886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Transformer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2290" name="Picture 2" descr="Vision Transformer in PyTorch">
            <a:extLst>
              <a:ext uri="{FF2B5EF4-FFF2-40B4-BE49-F238E27FC236}">
                <a16:creationId xmlns:a16="http://schemas.microsoft.com/office/drawing/2014/main" id="{5FD1D15C-9197-0701-73E0-D83A041EF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" y="736201"/>
            <a:ext cx="5949808" cy="31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2AD93D7-1781-C9F7-FF32-990A2B31B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84" y="2436309"/>
            <a:ext cx="2872749" cy="19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877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3CA95A7D-0A65-83E2-A135-F32A67FB5BB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Roadmap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16C3E0-6F96-CEBD-3D49-89C4980C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725"/>
            <a:ext cx="9144000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2652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線性回歸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" name="圖形 6">
            <a:extLst>
              <a:ext uri="{FF2B5EF4-FFF2-40B4-BE49-F238E27FC236}">
                <a16:creationId xmlns:a16="http://schemas.microsoft.com/office/drawing/2014/main" id="{2E2917A7-9233-23A0-4088-CE2FD830C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884" y="1691912"/>
            <a:ext cx="4448175" cy="2933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40FDA8-7C07-2005-5A45-C8139F43B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29" y="1978877"/>
            <a:ext cx="4249500" cy="746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BB3DEEF-7491-3FA8-4E64-0B0BD0A3C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29" y="2788794"/>
            <a:ext cx="3619717" cy="11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244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MLP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41B8EF-00DD-30FF-63B3-3C34CCB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47" y="1269238"/>
            <a:ext cx="5234391" cy="338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3645E5-1FA7-06A8-7DDF-47B22897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61" y="836690"/>
            <a:ext cx="2843939" cy="499473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3896A38-5F6E-3A92-40E9-514D424179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543300" y="1086427"/>
            <a:ext cx="1943100" cy="130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43322FFA-9DD9-ACD2-CAE8-3CF5D4CE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16" y="3912526"/>
            <a:ext cx="3073128" cy="79121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689AACA-0058-A34F-252F-86F0DA55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25" y="2379315"/>
            <a:ext cx="2711310" cy="865534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A17B44D-5B76-F645-48BF-5C5BFB15011D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1718080" y="3244849"/>
            <a:ext cx="0" cy="66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0431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47D58473-2ED9-D1D6-4E4E-C30AAA1F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36" y="2168495"/>
            <a:ext cx="4572000" cy="2571750"/>
          </a:xfrm>
          <a:prstGeom prst="rect">
            <a:avLst/>
          </a:prstGeom>
        </p:spPr>
      </p:pic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CNN RNN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AF2082-6E7F-8604-9767-EB87ECFA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268" y="2036347"/>
            <a:ext cx="2960648" cy="27038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CA508B-9229-330A-A7EF-7C977BE03399}"/>
              </a:ext>
            </a:extLst>
          </p:cNvPr>
          <p:cNvSpPr txBox="1"/>
          <p:nvPr/>
        </p:nvSpPr>
        <p:spPr>
          <a:xfrm>
            <a:off x="3440624" y="2203309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CNN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745710-1D20-D444-35EA-3B4E72EBBC3E}"/>
              </a:ext>
            </a:extLst>
          </p:cNvPr>
          <p:cNvSpPr/>
          <p:nvPr/>
        </p:nvSpPr>
        <p:spPr>
          <a:xfrm>
            <a:off x="4183050" y="805122"/>
            <a:ext cx="1287852" cy="621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MLP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803C0A9-DF50-C0D8-15AF-05BBBFF31481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2866592" y="1426352"/>
            <a:ext cx="1960384" cy="60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9611DDE-71F6-AFE7-3D1E-D30952A7FB43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4826976" y="1426352"/>
            <a:ext cx="1965960" cy="74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E6B114-2290-DFCE-FC02-3699F3DA2FF7}"/>
              </a:ext>
            </a:extLst>
          </p:cNvPr>
          <p:cNvSpPr txBox="1"/>
          <p:nvPr/>
        </p:nvSpPr>
        <p:spPr>
          <a:xfrm>
            <a:off x="6720429" y="2244014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RNN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1DD23C-9A6A-55EF-4B9C-579D4012205B}"/>
              </a:ext>
            </a:extLst>
          </p:cNvPr>
          <p:cNvSpPr txBox="1"/>
          <p:nvPr/>
        </p:nvSpPr>
        <p:spPr>
          <a:xfrm>
            <a:off x="8013428" y="1728570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E9F1223-7598-33C4-6B8F-B8E5AD3038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561842" y="2036347"/>
            <a:ext cx="780925" cy="16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7FEEA86-BA41-54B0-4073-D49156391828}"/>
              </a:ext>
            </a:extLst>
          </p:cNvPr>
          <p:cNvSpPr txBox="1"/>
          <p:nvPr/>
        </p:nvSpPr>
        <p:spPr>
          <a:xfrm>
            <a:off x="718280" y="3754518"/>
            <a:ext cx="65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CV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4AAC69C-7FCF-8016-8625-A4FEF08D5000}"/>
              </a:ext>
            </a:extLst>
          </p:cNvPr>
          <p:cNvCxnSpPr>
            <a:stCxn id="7" idx="1"/>
            <a:endCxn id="22" idx="0"/>
          </p:cNvCxnSpPr>
          <p:nvPr/>
        </p:nvCxnSpPr>
        <p:spPr>
          <a:xfrm flipH="1">
            <a:off x="1047619" y="3388296"/>
            <a:ext cx="338649" cy="36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0422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VGG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4098" name="Picture 2" descr="VGG Explained | Papers With Code">
            <a:extLst>
              <a:ext uri="{FF2B5EF4-FFF2-40B4-BE49-F238E27FC236}">
                <a16:creationId xmlns:a16="http://schemas.microsoft.com/office/drawing/2014/main" id="{0955E47A-D978-2062-A05C-EFD2F76D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3" y="1306414"/>
            <a:ext cx="5810734" cy="341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9EA78E0-0729-B18C-C668-7BF9ABE9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94" y="1016064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4200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561918" y="0"/>
            <a:ext cx="4862488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b="1" dirty="0" err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RestNet</a:t>
            </a:r>
            <a:endParaRPr lang="en-US" sz="44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5122" name="Picture 2" descr="ResNet (34, 50, 101): Residual CNNs for Image Classification Tasks">
            <a:extLst>
              <a:ext uri="{FF2B5EF4-FFF2-40B4-BE49-F238E27FC236}">
                <a16:creationId xmlns:a16="http://schemas.microsoft.com/office/drawing/2014/main" id="{14A5B14E-383C-54E1-9B12-4042638A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37" y="1715280"/>
            <a:ext cx="3311964" cy="18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Net-101 | Kaggle">
            <a:extLst>
              <a:ext uri="{FF2B5EF4-FFF2-40B4-BE49-F238E27FC236}">
                <a16:creationId xmlns:a16="http://schemas.microsoft.com/office/drawing/2014/main" id="{EE63020D-34A0-D86F-D91F-0CD7C36A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7945" y="1296115"/>
            <a:ext cx="6414135" cy="13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7D27B97-484D-7D33-E4BA-3ECC0C37D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207" y="985775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4405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Inception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6146" name="Picture 2" descr="GoogLeNet (InceptionV1) with TensorFlow | by mrgrhn | Artificial  Intelligence in Plain English">
            <a:extLst>
              <a:ext uri="{FF2B5EF4-FFF2-40B4-BE49-F238E27FC236}">
                <a16:creationId xmlns:a16="http://schemas.microsoft.com/office/drawing/2014/main" id="{6B0EFCD5-F862-33E4-9B3E-D3570B78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3" y="869093"/>
            <a:ext cx="8555864" cy="35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013E6D-0CE8-0BAE-0539-484F9D52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86" y="2930812"/>
            <a:ext cx="1982411" cy="18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8437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84098" y="-41751"/>
            <a:ext cx="8759901" cy="74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" name="Google Shape;142;p26">
            <a:extLst>
              <a:ext uri="{FF2B5EF4-FFF2-40B4-BE49-F238E27FC236}">
                <a16:creationId xmlns:a16="http://schemas.microsoft.com/office/drawing/2014/main" id="{BD2CA0F0-1185-B7F8-E484-D2CD6776F4DB}"/>
              </a:ext>
            </a:extLst>
          </p:cNvPr>
          <p:cNvSpPr txBox="1"/>
          <p:nvPr/>
        </p:nvSpPr>
        <p:spPr>
          <a:xfrm>
            <a:off x="6709464" y="4919588"/>
            <a:ext cx="2369472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</a:t>
            </a:r>
            <a:r>
              <a:rPr lang="zh-TW" altLang="en-US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altLang="zh-TW" sz="1100" dirty="0" err="1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GAMELab</a:t>
            </a:r>
            <a:r>
              <a:rPr lang="en-US" altLang="zh-TW" sz="11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cs.CV cs.CL</a:t>
            </a:r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F93241C6-8462-AF54-5188-2E32A9805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9" y="1048294"/>
            <a:ext cx="3936972" cy="1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在这里插入图片描述">
            <a:extLst>
              <a:ext uri="{FF2B5EF4-FFF2-40B4-BE49-F238E27FC236}">
                <a16:creationId xmlns:a16="http://schemas.microsoft.com/office/drawing/2014/main" id="{661D9513-2D10-2DDB-2A42-E941A45C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83" y="1033593"/>
            <a:ext cx="4035080" cy="1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C47C2C5-A5AC-B7A0-FC25-EC85EA8E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9" y="3132029"/>
            <a:ext cx="3936972" cy="145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9E8F6B14-F229-7006-BF3B-A425F31ECBED}"/>
              </a:ext>
            </a:extLst>
          </p:cNvPr>
          <p:cNvSpPr/>
          <p:nvPr/>
        </p:nvSpPr>
        <p:spPr>
          <a:xfrm>
            <a:off x="79146" y="769128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58D5856-E9EC-AD67-ADBC-26A921B325C4}"/>
              </a:ext>
            </a:extLst>
          </p:cNvPr>
          <p:cNvSpPr/>
          <p:nvPr/>
        </p:nvSpPr>
        <p:spPr>
          <a:xfrm>
            <a:off x="4119261" y="765912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LSTM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1F08E02-80D7-E36A-E27C-E0AC2356DCC1}"/>
              </a:ext>
            </a:extLst>
          </p:cNvPr>
          <p:cNvSpPr/>
          <p:nvPr/>
        </p:nvSpPr>
        <p:spPr>
          <a:xfrm>
            <a:off x="79147" y="2809861"/>
            <a:ext cx="950863" cy="494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GRU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6BC7869-97F6-E41B-C22F-215F568D8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583" y="2730264"/>
            <a:ext cx="3668223" cy="2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8932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</TotalTime>
  <Words>220</Words>
  <Application>Microsoft Office PowerPoint</Application>
  <PresentationFormat>如螢幕大小 (16:9)</PresentationFormat>
  <Paragraphs>72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Lucida Grande</vt:lpstr>
      <vt:lpstr>Söhne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仲恩 鄧</cp:lastModifiedBy>
  <cp:revision>133</cp:revision>
  <dcterms:modified xsi:type="dcterms:W3CDTF">2023-04-13T06:54:34Z</dcterms:modified>
</cp:coreProperties>
</file>