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70" r:id="rId6"/>
    <p:sldId id="277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116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428868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要求：管理多个投票者，做出决定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931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根据业务需要，决定投票策略，可以一票通过；一票否决；以多胜少；超过指定百分比等。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160339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管理员，它里面包含多个投票者，一次取出一个投票者进行投票，如果投的是通过，则做出允许访问的决定；如果投的是拒绝，则做出拒绝访问的决定；如果投的是弃权，则取出下一个投票者进行投票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(Attention)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框架已经提供了默认的投票者和管理员，现在我们使用了自定义的投票者和管理员，就等于把默认的做出决定这部分的逻辑给替换了，为了保证系统正常运行，我们还需提供一些额外的支持。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1481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如支持</a:t>
            </a:r>
            <a:r>
              <a:rPr lang="en-US" altLang="zh-CN" sz="3200" dirty="0" err="1" smtClean="0"/>
              <a:t>permitAll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 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对内建权限的支持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(Support)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要求：支持系统的内建权限，如</a:t>
            </a:r>
            <a:r>
              <a:rPr lang="en-US" altLang="zh-CN" sz="3200" dirty="0" err="1" smtClean="0"/>
              <a:t>permitAll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63753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实现：定义一个投票者，当检测到这些内建权限时，按要求进行投票即可。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普通用户角色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ROLE_User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要求：支持系统里默认的角色表达式，如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‘ROLE_B’)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160471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实现：在前面那个基于角色的投票者里，获取角色表达式，从中解析出角色字符串，去用户具有的角色集合里比对。有则投通过，允许访问；无则投弃权，让后续投票者继续投票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82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本质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(Essence)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场景：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某个用户要访问某个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643182"/>
            <a:ext cx="8250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make a decision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whether or not allowed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811036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获取允许访问这个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的一或多个角色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获取这个用户具有的一或多个角色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检查用户是否至少具有一个符合的角色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ConfigAttribute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：表示访问一个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需要的权限（角色）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57174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GrantedAuthority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：表示一个用户被授予的权限（角色）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64331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通常对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应一个权限集合，即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4803545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一个用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户通常拥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有一个权限集合，即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5916059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看这两个集合是否有交集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  <p:bldP spid="6" grpId="0" build="allAtOnce"/>
      <p:bldP spid="8" grpId="0" build="allAtOnce"/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权限集合的获取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get)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，根据事先配置好的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和权限的对应关系，在一个请求到来时由系统提供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16809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，在用户登陆时，根据用户名从数据库中查询出来，其实是由我们自己提供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人类社会中，在做出重大决定时可以让多个投票者进行投票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(Voter)</a:t>
            </a:r>
            <a:endParaRPr lang="en-US" altLang="zh-CN" sz="3200" dirty="0" smtClean="0"/>
          </a:p>
          <a:p>
            <a:r>
              <a:rPr lang="en-US" altLang="zh-CN" sz="3200" dirty="0" err="1" smtClean="0"/>
              <a:t>AccessDecisionVoter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：投票者，可以投三种票，通过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拒绝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弃权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投票者众多，容易混乱，所以需要一个管理者来整合投票结果，做出最终裁决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</a:p>
          <a:p>
            <a:r>
              <a:rPr lang="en-US" altLang="zh-CN" sz="3200" dirty="0" err="1" smtClean="0"/>
              <a:t>AccessDecisionManager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：管理多个投票者，根据投票结果做出决定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ROLE_Admin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要求：只要拥有管理员角色，直接放行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160339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实现：定义一个基于角色的投票者，检查当前用户是否具有管理员角色。有则投通过，允许访问；无则投弃权，让后续投票者继续投票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的验证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(Uri-Based Check)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情景：以前的小系统，用户登陆时，会把用户可以访问的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查出来保存在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session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里。当用户执行操作时，获取当前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，并与用户可访问的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进行比对，来决定用户是否可以执行此操作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071942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的投票者，从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request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中获取当前请求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，并去用户的权限集合中进行比对，有则投通过，允许访问，无则投拒绝，无权访问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1135</Words>
  <Application>Microsoft Office PowerPoint</Application>
  <PresentationFormat>全屏显示(4:3)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Administrator</cp:lastModifiedBy>
  <cp:revision>137</cp:revision>
  <dcterms:created xsi:type="dcterms:W3CDTF">2018-10-30T01:35:59Z</dcterms:created>
  <dcterms:modified xsi:type="dcterms:W3CDTF">2018-11-17T13:04:02Z</dcterms:modified>
</cp:coreProperties>
</file>