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9" r:id="rId5"/>
    <p:sldId id="270" r:id="rId6"/>
    <p:sldId id="278" r:id="rId7"/>
    <p:sldId id="280" r:id="rId8"/>
    <p:sldId id="283" r:id="rId9"/>
    <p:sldId id="282" r:id="rId10"/>
    <p:sldId id="281" r:id="rId11"/>
    <p:sldId id="28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>
        <p:scale>
          <a:sx n="70" d="100"/>
          <a:sy n="70" d="100"/>
        </p:scale>
        <p:origin x="-1164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428868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轻松入门</a:t>
            </a:r>
            <a:r>
              <a:rPr lang="en-US" altLang="zh-CN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SpringSecurity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讲师：李新杰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活学活用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(Do what you want)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250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这是一个通用的框架，肯定有不适合你的地方。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651428"/>
            <a:ext cx="825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搞明白原理和代码，按需定制。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428868"/>
            <a:ext cx="8105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Thank you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！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Good bye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！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朋友：李新杰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51723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公众号：编程新说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8250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和角色（权限）的对应关系应该从数据库加载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0410"/>
            <a:ext cx="8178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这里的核心问题是</a:t>
            </a:r>
            <a:r>
              <a:rPr lang="en-US" altLang="zh-CN" sz="3200" dirty="0" err="1" smtClean="0"/>
              <a:t>ConfigAttribute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，表示访问一个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需要具备的某种资格，可以是角色，权限，或任何其它形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式。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5229200"/>
            <a:ext cx="817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如何配置，如何存储，如何获取，供谁使用？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4500409"/>
            <a:ext cx="817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以要搞清楚系统围绕它的逻辑和代码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" grpId="0" build="allAtOnce"/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系统提供权限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provide)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配置：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124145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代码里写死的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700209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存储：</a:t>
            </a:r>
            <a:r>
              <a:rPr lang="en-US" altLang="zh-CN" sz="3200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3204265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FilterInvocationSecurityMetadataSource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3780329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获取：</a:t>
            </a:r>
            <a:endParaRPr lang="en-US" altLang="zh-CN" sz="3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14348" y="4356393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FilterInvocationSecurityMetadataSource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5004465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使用：</a:t>
            </a:r>
            <a:r>
              <a:rPr lang="en-US" altLang="zh-CN" sz="3200" dirty="0" smtClean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348" y="5580529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FilterSecurityInterceptor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8" grpId="0" build="allAtOnce"/>
      <p:bldP spid="10" grpId="0" build="allAtOnce"/>
      <p:bldP spid="1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如何替换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replace)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配置：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060848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从数据库中读取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577093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存储：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3069535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自己实现这个接口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FilterInvocationSecurityMetadataSource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83568" y="406603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83568" y="4584030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自己实现这个接口</a:t>
            </a:r>
            <a:endParaRPr lang="en-US" altLang="zh-CN" sz="3200" dirty="0" smtClean="0"/>
          </a:p>
          <a:p>
            <a:r>
              <a:rPr lang="en-US" altLang="zh-CN" sz="3200" dirty="0" err="1" smtClean="0"/>
              <a:t>FilterInvocationSecurityMetadataSource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683568" y="5543361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使用：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683568" y="6084585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想办法设置到</a:t>
            </a:r>
            <a:r>
              <a:rPr lang="en-US" altLang="zh-CN" sz="3200" dirty="0" err="1" smtClean="0"/>
              <a:t>FilterSecurityInterceptor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类里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8" grpId="0" build="allAtOnce"/>
      <p:bldP spid="11" grpId="0" build="allAtOnce"/>
      <p:bldP spid="1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加载时机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(When to load)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安全元数据在系统启动时进行加载计算，且后面不会再更新。无论是写死在代理里，还是从数据库中查询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16662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安全元数据不保存，任何时候需要时，都从数据库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缓存查。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4352046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修改了安全元数据后，人工触发更新。更新缓存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容器中的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Bean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549505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修改了安全元数据后，由定时任务检测到后并负责更新。更新缓存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容器中的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Bean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" grpId="0" build="allAtOnce"/>
      <p:bldP spid="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后处理机制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(Post process)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允许在某个点介入到系统提供的执行流程中，执行一些自己的逻辑。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08972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ObjectPostProcessor</a:t>
            </a:r>
            <a:r>
              <a:rPr lang="en-US" altLang="zh-CN" sz="3200" dirty="0" smtClean="0"/>
              <a:t>&lt;T&gt;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，对象后处理器，允许对一个对象进行一些额外的初始化或配置。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基于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Web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访问的实现原理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(URL)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因为处理的都是对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的访问，所以全部处理流程和机制都是采用过滤器实现的。就是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Java Web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中的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Servlet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Filter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359538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系统定义了很多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Filter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，且这些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Filter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之间是有先后顺序的。一个请求到来，会依次经过各个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Filter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进行处理。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流程控制机制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(Flow control)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我们见到更多的是按数值来控制流程的，如一个变量的值，一个方法的返回值等。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57496"/>
            <a:ext cx="8001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这个系统是按异常来控制流程的，绝大多数核心方法都没有返回值。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如果没有抛出异常，则表明执行正常。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如果遇到问题，就抛出对应类型的异常。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Bean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方法访问的实现原理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(Method)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也可以实现非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web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的，对容器中的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bean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的方法的访问控制。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736</Words>
  <Application>Microsoft Office PowerPoint</Application>
  <PresentationFormat>全屏显示(4:3)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Administrator</cp:lastModifiedBy>
  <cp:revision>164</cp:revision>
  <dcterms:created xsi:type="dcterms:W3CDTF">2018-10-30T01:35:59Z</dcterms:created>
  <dcterms:modified xsi:type="dcterms:W3CDTF">2018-11-17T14:04:28Z</dcterms:modified>
</cp:coreProperties>
</file>