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2428868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RBAC(Role-Based Access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Auth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User_Role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Role_Auth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(Login/Logout)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点击登出按钮提交到的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(Auth/Role)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应用通过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进行访问，所以权限其实和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有密切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需要配置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无权访问时的提示页面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(Security)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企业应用的安全框架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78605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50043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授权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(Authorization)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(Framework)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是一个现在企业应用开发的框架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所谓框架就是定义了宏观架构和执行流程，但其本身并不能直接运行，需要按要求用代码和配置文件进行填充之后，方可运行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所以框架会定义很多规则和预留点，供用户进行简单配置或深度定制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(Rule)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规则定义一个框架的集成方式和使用方法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引入哪些依赖的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包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需要提供什么配置文件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使用哪个注解启用功能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至少要定义哪些类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是否需要把它们注册到容器中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(Reserve point)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预留点提供了用户按照自己的意愿来使用框架的能力，即个性化定制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803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属性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设置回调方法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重写指定方法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如何集成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(Integration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maven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依赖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428868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dirty="0" err="1" smtClean="0"/>
              <a:t>AbstractSecurityWebApplicationInitializer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3788166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        </a:t>
            </a:r>
            <a:r>
              <a:rPr lang="en-US" altLang="zh-CN" sz="3200" dirty="0" err="1" smtClean="0"/>
              <a:t>WebSecurityConfigurerAdapter</a:t>
            </a:r>
            <a:r>
              <a:rPr lang="zh-CN" altLang="en-US" sz="3200" b="1" dirty="0" smtClean="0"/>
              <a:t>，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并把该类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放入容器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(Configuration)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如何与存在数据库里的用户名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密码关联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。。。。。。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26547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找到规则和预留点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(User)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UserDetails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，接口，表示用户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User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，用户实现类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UserDetailsService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，接口，负责加载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3190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PasswordEncoder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，接口，负责密码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加密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20917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注意：这些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内容只在登陆（认证）的时候使用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已认证对象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当用户成功登陆后，系统会生成一个</a:t>
            </a:r>
            <a:r>
              <a:rPr lang="en-US" altLang="zh-CN" sz="3200" dirty="0" smtClean="0"/>
              <a:t>Authentication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对象，供后续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权限校验（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授权）时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9572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其中可以获取用户信息，权限信息等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499</Words>
  <PresentationFormat>全屏显示(4:3)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73</cp:revision>
  <dcterms:created xsi:type="dcterms:W3CDTF">2018-10-30T01:35:59Z</dcterms:created>
  <dcterms:modified xsi:type="dcterms:W3CDTF">2018-11-16T06:23:05Z</dcterms:modified>
</cp:coreProperties>
</file>