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656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5786" y="2428868"/>
            <a:ext cx="7715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轻松入门</a:t>
            </a:r>
            <a:r>
              <a:rPr lang="en-US" altLang="zh-CN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Spring Security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2066" y="4143380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讲师：李新杰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RBAC(Role-Based Access Control)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用户：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User</a:t>
            </a: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角色：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Role</a:t>
            </a: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权限：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Auth</a:t>
            </a: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用户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角色：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User_Role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角色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权限：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Role_Auth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登陆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登出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(Login/Logout)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登陆页面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点击登陆按钮提交到的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登陆成功时跳转的页面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登陆失败时跳转的页面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登陆成功时返回的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JSON</a:t>
            </a: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登陆失败时返回的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JSON</a:t>
            </a: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点击登出按钮提交到的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登出成功时跳转的页面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登出成功时返回的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JSON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权限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角色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(Auth/Role)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Web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应用通过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进行访问，所以权限其实和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有密切关系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所以需要配置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和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角色（权限）的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对应关系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无权访问时的提示页面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无权访问时返回的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JSON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问题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(Question)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Admin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角色应该能访问所有的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和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角色（权限）的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对应关系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应该动态加载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4214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安全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(Security)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1500174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Spring Security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是一个基于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Spring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企业应用的安全框架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278605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认证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(Authentication)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348" y="350043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授权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(Authorization)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4214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框架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(Framework)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Spring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是一个现在企业应用开发的框架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2357430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所谓框架就是定义了宏观架构和执行流程，但其本身并不能直接运行，需要按要求用代码和配置文件进行填充之后，方可运行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348" y="4143380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所以框架会定义很多规则和预留点，供用户进行简单配置或深度定制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4214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规则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(Rule)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规则定义一个框架的集成方式和使用方法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2357430"/>
            <a:ext cx="80010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引入哪些依赖的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jar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包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需要提供什么配置文件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使用哪个注解启用功能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至少要定义哪些类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是否需要把它们注册到容器中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预留点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(Reserve point)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预留点提供了用户按照自己的意愿来使用框架的能力，即个性化定制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集成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(Integration)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通过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maven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引入依赖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定义一个类来继承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      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3200" dirty="0" err="1" smtClean="0"/>
              <a:t>AbstractSecurityWebApplicationInitializer</a:t>
            </a:r>
            <a:endParaRPr lang="en-US" altLang="zh-CN" sz="3200" dirty="0" smtClean="0"/>
          </a:p>
          <a:p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定义一个类来继承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3200" dirty="0" smtClean="0"/>
              <a:t>        </a:t>
            </a:r>
            <a:r>
              <a:rPr lang="en-US" altLang="zh-CN" sz="3200" dirty="0" err="1" smtClean="0"/>
              <a:t>WebSecurityConfigurerAdapter</a:t>
            </a:r>
            <a:r>
              <a:rPr lang="zh-CN" altLang="en-US" sz="3200" b="1" dirty="0" smtClean="0"/>
              <a:t>，</a:t>
            </a:r>
            <a:r>
              <a:rPr lang="zh-CN" altLang="en-US" sz="3200" dirty="0" smtClean="0">
                <a:latin typeface="华文楷体" pitchFamily="2" charset="-122"/>
                <a:ea typeface="华文楷体" pitchFamily="2" charset="-122"/>
              </a:rPr>
              <a:t>并把该类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放入容器</a:t>
            </a:r>
            <a:endParaRPr lang="en-US" altLang="zh-CN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配置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(Configuration)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登陆页面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点击登陆按钮提交到的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登陆成功时跳转的页面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登陆失败时跳转的页面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登陆成功时返回的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JSON</a:t>
            </a: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登陆失败时返回的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JSON</a:t>
            </a: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如何与存在数据库里的用户名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密码关联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。。。。。。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5826547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找到规则和预留点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用户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(User)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UserDetails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 ，接口，表示用户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3200" dirty="0" smtClean="0"/>
              <a:t>User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，用户实现类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3200" dirty="0" err="1" smtClean="0"/>
              <a:t>UserDetailsService</a:t>
            </a:r>
            <a:r>
              <a:rPr lang="en-US" altLang="zh-CN" sz="3200" dirty="0" smtClean="0"/>
              <a:t>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，接口，负责加载用户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3200" dirty="0" err="1" smtClean="0"/>
              <a:t>PasswordEncoder</a:t>
            </a:r>
            <a:r>
              <a:rPr lang="en-US" altLang="zh-CN" sz="3200" dirty="0" smtClean="0"/>
              <a:t>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，接口，负责密码加密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这些内容只在登陆（认证）的时候使用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已认证对象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(Authentication)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当用户成功登陆后，系统会生成一个</a:t>
            </a:r>
            <a:r>
              <a:rPr lang="en-US" altLang="zh-CN" sz="3200" dirty="0" smtClean="0"/>
              <a:t>Authentication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对象，供后续权限验证（授权）时使用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从其中可以获取用户信息，权限信息等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487</Words>
  <PresentationFormat>全屏显示(4:3)</PresentationFormat>
  <Paragraphs>70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DELL</dc:creator>
  <cp:lastModifiedBy>DELL</cp:lastModifiedBy>
  <cp:revision>56</cp:revision>
  <dcterms:created xsi:type="dcterms:W3CDTF">2018-10-30T01:35:59Z</dcterms:created>
  <dcterms:modified xsi:type="dcterms:W3CDTF">2018-11-08T01:47:43Z</dcterms:modified>
</cp:coreProperties>
</file>