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70" r:id="rId6"/>
    <p:sldId id="277" r:id="rId7"/>
    <p:sldId id="272" r:id="rId8"/>
    <p:sldId id="271" r:id="rId9"/>
    <p:sldId id="273" r:id="rId10"/>
    <p:sldId id="274" r:id="rId11"/>
    <p:sldId id="275" r:id="rId12"/>
    <p:sldId id="276" r:id="rId13"/>
    <p:sldId id="278" r:id="rId14"/>
    <p:sldId id="27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2428868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轻松入门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 Security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讲师：李新杰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管理员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(Manager)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要求：管理多个投票者，做出决定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493117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根据业务需要，决定投票策略，可以一票通过；一票否决；以多胜少；超过指定百分比等。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160339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实现：定义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一个管理员，它里面包含多个投票者，一次取出一个投票者进行投票，如果投的是通过，则做出允许访问的决定；如果投的是拒绝，则做出拒绝访问的决定；如果投的是弃权，则取出下一个投票者进行投票。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(Attention)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框架已经提供了默认的投票者和管理员，现在我们使用了自定义的投票者和管理员，就等于把默认的做出决定这部分的逻辑给替换了，为了保证系统正常运行，我们还需提供一些额外的支持。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4214818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如支持</a:t>
            </a:r>
            <a:r>
              <a:rPr lang="en-US" altLang="zh-CN" sz="3200" dirty="0" err="1" smtClean="0"/>
              <a:t>permitAll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smtClean="0"/>
              <a:t>authenticated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 </a:t>
            </a:r>
            <a:r>
              <a:rPr lang="en-US" altLang="zh-CN" sz="3200" dirty="0" err="1" smtClean="0"/>
              <a:t>hasRole</a:t>
            </a:r>
            <a:r>
              <a:rPr lang="en-US" altLang="zh-CN" sz="3200" dirty="0" smtClean="0"/>
              <a:t>(‘</a:t>
            </a:r>
            <a:r>
              <a:rPr lang="en-US" altLang="zh-CN" sz="3200" dirty="0" err="1" smtClean="0"/>
              <a:t>ROLE_User</a:t>
            </a:r>
            <a:r>
              <a:rPr lang="en-US" altLang="zh-CN" sz="3200" dirty="0" smtClean="0"/>
              <a:t>’)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err="1" smtClean="0"/>
              <a:t>hasAnyRole</a:t>
            </a:r>
            <a:r>
              <a:rPr lang="en-US" altLang="zh-CN" sz="3200" dirty="0" smtClean="0"/>
              <a:t>(‘ROLE_A’, ‘ROLE_B’)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对内建权限的支持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(Support)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要求：支持系统的内建权限，如</a:t>
            </a:r>
            <a:r>
              <a:rPr lang="en-US" altLang="zh-CN" sz="3200" dirty="0" err="1" smtClean="0"/>
              <a:t>permitAll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smtClean="0"/>
              <a:t>authenticated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实现：定义一个投票者，当检测到这些内建权限时，按要求进行投票即可。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普通用户角色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ROLE_User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要求：支持系统里默认的角色表达式，如</a:t>
            </a:r>
            <a:r>
              <a:rPr lang="en-US" altLang="zh-CN" sz="3200" dirty="0" err="1" smtClean="0"/>
              <a:t>hasRole</a:t>
            </a:r>
            <a:r>
              <a:rPr lang="en-US" altLang="zh-CN" sz="3200" dirty="0" smtClean="0"/>
              <a:t>(‘</a:t>
            </a:r>
            <a:r>
              <a:rPr lang="en-US" altLang="zh-CN" sz="3200" dirty="0" err="1" smtClean="0"/>
              <a:t>ROLE_User</a:t>
            </a:r>
            <a:r>
              <a:rPr lang="en-US" altLang="zh-CN" sz="3200" dirty="0" smtClean="0"/>
              <a:t>’)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err="1" smtClean="0"/>
              <a:t>hasAnyRole</a:t>
            </a:r>
            <a:r>
              <a:rPr lang="en-US" altLang="zh-CN" sz="3200" dirty="0" smtClean="0"/>
              <a:t>(‘ROLE_A’, ‘ROLE_B’)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实现：在前面那个基于角色的投票者里，获取角色表达式，从中解析出角色字符串，去用户具有的角色集合里比对。有则投通过，允许访问；无则投弃权，让后续投票者继续投票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应该动态加载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Admin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角色应该能访问所有的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角色（权限）的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对应关系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应该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动态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本质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(Essence)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场景：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某个用户要访问某个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make a decision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whether or not allowed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获取允许访问这个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一或多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个角色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获取这个用户具有的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一或多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个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检查用户是否至少具有一个符合的角色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ConfigAttribute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：表示访问一个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权限（角色）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GrantedAuthority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：表示一个用户被授予的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权限（角色）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对应一个权限集合，即</a:t>
            </a:r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ConfigAttribute</a:t>
            </a:r>
            <a:r>
              <a:rPr lang="en-US" altLang="zh-CN" sz="3200" dirty="0" smtClean="0"/>
              <a:t>&gt;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一个用户拥有一个权限集合，即</a:t>
            </a:r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GrantedAuthority</a:t>
            </a:r>
            <a:r>
              <a:rPr lang="en-US" altLang="zh-CN" sz="3200" dirty="0" smtClean="0"/>
              <a:t>&gt;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看这两个集合是否有交集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权限集合的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get)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ConfigAttribute</a:t>
            </a:r>
            <a:r>
              <a:rPr lang="en-US" altLang="zh-CN" sz="3200" dirty="0" smtClean="0"/>
              <a:t>&gt;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根据事先配置好的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和权限的对应关系，在一个请求到来时由系统提供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GrantedAuthority</a:t>
            </a:r>
            <a:r>
              <a:rPr lang="en-US" altLang="zh-CN" sz="3200" dirty="0" smtClean="0"/>
              <a:t>&gt;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，在用户登陆时，根据用户名从数据库中查询出来，其实是由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我们自己提供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做出决定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make a decision)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人类社会中，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在做出重大决定时可以让多个投票者进行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投票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6058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投票者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(Voter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3200" dirty="0" smtClean="0"/>
          </a:p>
          <a:p>
            <a:r>
              <a:rPr lang="en-US" altLang="zh-CN" sz="3200" dirty="0" err="1" smtClean="0"/>
              <a:t>AccessDecisionVoter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：投票者，可以投三种票，通过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拒绝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弃权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做出决定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make a decision)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投票者众多，容易混乱，所以需要一个管理者来整合投票结果，做出最终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裁决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57496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管理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者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(Manager)</a:t>
            </a:r>
          </a:p>
          <a:p>
            <a:r>
              <a:rPr lang="en-US" altLang="zh-CN" sz="3200" dirty="0" err="1" smtClean="0"/>
              <a:t>AccessDecisionManager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：管理多个投票者，根据投票结果做出决定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管理员角色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ROLE_Admin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要求：只要拥有管理员角色，直接放行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实现：定义一个基于角色的投票者，检查当前用户是否具有管理员角色。有则投通过，允许访问；无则投弃权，让后续投票者继续投票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的验证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(Uri-Based Check)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情景：以前的小系统，用户登陆时，会把用户可以访问的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查出来保存在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session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里。当用户执行操作时，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获取当前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，并与用户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可访问的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进行比对，来决定用户是否可以执行此操作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实现：定义一个基于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的投票者，从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request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中获取当前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请求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并去用户的权限集合中进行比对，有则投通过，允许访问，无则投拒绝，无权访问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784</Words>
  <PresentationFormat>全屏显示(4:3)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119</cp:revision>
  <dcterms:created xsi:type="dcterms:W3CDTF">2018-10-30T01:35:59Z</dcterms:created>
  <dcterms:modified xsi:type="dcterms:W3CDTF">2018-11-08T02:25:18Z</dcterms:modified>
</cp:coreProperties>
</file>