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3"/>
    <p:restoredTop sz="94712"/>
  </p:normalViewPr>
  <p:slideViewPr>
    <p:cSldViewPr snapToGrid="0" snapToObjects="1">
      <p:cViewPr varScale="1">
        <p:scale>
          <a:sx n="82" d="100"/>
          <a:sy n="82" d="100"/>
        </p:scale>
        <p:origin x="11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AD86D-F98C-8C46-8113-F38408D59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823-7322-F84D-B460-9D86BEB19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59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22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</a:t>
            </a:r>
            <a:r>
              <a:rPr lang="en-US" sz="2400" b="0" dirty="0" err="1"/>
              <a:t>bit.ly</a:t>
            </a:r>
            <a:r>
              <a:rPr lang="en-US" sz="2400" b="0" dirty="0"/>
              <a:t>/summit2019app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DBB9D-8BFF-6A42-8254-37C5C6883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1B3E7-66E1-E940-8AF2-DB859B7085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Dashboard: From Start to Finish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Universal Dashboard: From Start to Finish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Adam Driscoll</cp:lastModifiedBy>
  <cp:revision>7</cp:revision>
  <dcterms:created xsi:type="dcterms:W3CDTF">2017-08-03T21:53:21Z</dcterms:created>
  <dcterms:modified xsi:type="dcterms:W3CDTF">2019-04-30T02:12:13Z</dcterms:modified>
</cp:coreProperties>
</file>